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7" r:id="rId5"/>
    <p:sldId id="256" r:id="rId6"/>
    <p:sldId id="258" r:id="rId7"/>
    <p:sldId id="259" r:id="rId8"/>
    <p:sldId id="260" r:id="rId9"/>
    <p:sldId id="261" r:id="rId10"/>
    <p:sldId id="263" r:id="rId11"/>
    <p:sldId id="264" r:id="rId12"/>
    <p:sldId id="266" r:id="rId13"/>
    <p:sldId id="265"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81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EFBD48-70F7-4866-A391-D8B9CD29C2AE}" v="62" dt="2025-09-24T10:52:31.055"/>
    <p1510:client id="{975EC55C-01BE-4EDE-A4D7-B89B334D7A43}" v="467" dt="2025-09-25T09:28:20.8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54" d="100"/>
          <a:sy n="54" d="100"/>
        </p:scale>
        <p:origin x="400" y="60"/>
      </p:cViewPr>
      <p:guideLst/>
    </p:cSldViewPr>
  </p:slideViewPr>
  <p:outlineViewPr>
    <p:cViewPr>
      <p:scale>
        <a:sx n="33" d="100"/>
        <a:sy n="33" d="100"/>
      </p:scale>
      <p:origin x="0" y="-9764"/>
    </p:cViewPr>
    <p:sldLst>
      <p:sld r:id="rId1" collapse="1"/>
      <p:sld r:id="rId2" collapse="1"/>
      <p:sld r:id="rId3" collapse="1"/>
      <p:sld r:id="rId4"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_rels/viewProps.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5.xml"/><Relationship Id="rId1" Type="http://schemas.openxmlformats.org/officeDocument/2006/relationships/slide" Target="slides/slide1.xml"/><Relationship Id="rId4"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03F26F-63F3-4C9A-95A4-7D2B82142ECF}" type="datetimeFigureOut">
              <a:rPr lang="nl-NL" smtClean="0"/>
              <a:t>25-9-2025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C2228F-B7E0-472A-A365-EB1250B12692}" type="slidenum">
              <a:rPr lang="nl-NL" smtClean="0"/>
              <a:t>‹nr.›</a:t>
            </a:fld>
            <a:endParaRPr lang="nl-NL"/>
          </a:p>
        </p:txBody>
      </p:sp>
    </p:spTree>
    <p:extLst>
      <p:ext uri="{BB962C8B-B14F-4D97-AF65-F5344CB8AC3E}">
        <p14:creationId xmlns:p14="http://schemas.microsoft.com/office/powerpoint/2010/main" val="4248892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BC2228F-B7E0-472A-A365-EB1250B12692}" type="slidenum">
              <a:rPr lang="nl-NL" smtClean="0"/>
              <a:t>1</a:t>
            </a:fld>
            <a:endParaRPr lang="nl-NL"/>
          </a:p>
        </p:txBody>
      </p:sp>
    </p:spTree>
    <p:extLst>
      <p:ext uri="{BB962C8B-B14F-4D97-AF65-F5344CB8AC3E}">
        <p14:creationId xmlns:p14="http://schemas.microsoft.com/office/powerpoint/2010/main" val="3506936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CCA44-EDA0-048E-867D-88BCDCCF91E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E5A4AFE-82DC-3157-ABD8-E1B7A235E83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BA753CA-38BD-6D77-1BCA-8EDC77D6D8B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72B9813D-C9F4-2E5A-4538-C668647F0EEF}"/>
              </a:ext>
            </a:extLst>
          </p:cNvPr>
          <p:cNvSpPr>
            <a:spLocks noGrp="1"/>
          </p:cNvSpPr>
          <p:nvPr>
            <p:ph type="sldNum" sz="quarter" idx="5"/>
          </p:nvPr>
        </p:nvSpPr>
        <p:spPr/>
        <p:txBody>
          <a:bodyPr/>
          <a:lstStyle/>
          <a:p>
            <a:fld id="{7BC2228F-B7E0-472A-A365-EB1250B12692}" type="slidenum">
              <a:rPr lang="nl-NL" smtClean="0"/>
              <a:t>10</a:t>
            </a:fld>
            <a:endParaRPr lang="nl-NL"/>
          </a:p>
        </p:txBody>
      </p:sp>
    </p:spTree>
    <p:extLst>
      <p:ext uri="{BB962C8B-B14F-4D97-AF65-F5344CB8AC3E}">
        <p14:creationId xmlns:p14="http://schemas.microsoft.com/office/powerpoint/2010/main" val="3074846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E431D-6FE5-0719-18F2-83D53E995EB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97F1DE9-6D22-6078-5694-16971ACA15D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EDE8343-85B9-3B9F-CFC9-C336F5A3956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8C17C0F-9809-2745-F6D3-647A91BDAEC2}"/>
              </a:ext>
            </a:extLst>
          </p:cNvPr>
          <p:cNvSpPr>
            <a:spLocks noGrp="1"/>
          </p:cNvSpPr>
          <p:nvPr>
            <p:ph type="sldNum" sz="quarter" idx="5"/>
          </p:nvPr>
        </p:nvSpPr>
        <p:spPr/>
        <p:txBody>
          <a:bodyPr/>
          <a:lstStyle/>
          <a:p>
            <a:fld id="{7BC2228F-B7E0-472A-A365-EB1250B12692}" type="slidenum">
              <a:rPr lang="nl-NL" smtClean="0"/>
              <a:t>11</a:t>
            </a:fld>
            <a:endParaRPr lang="nl-NL"/>
          </a:p>
        </p:txBody>
      </p:sp>
    </p:spTree>
    <p:extLst>
      <p:ext uri="{BB962C8B-B14F-4D97-AF65-F5344CB8AC3E}">
        <p14:creationId xmlns:p14="http://schemas.microsoft.com/office/powerpoint/2010/main" val="4116304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82421-AA66-69A9-9AAB-A8F857517D1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EF9398E-83E8-DC62-FB44-0A3B76C6A39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1BCBB76-EE19-CE95-943B-2412DE35EBA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EA642DB3-D2F8-40EE-3922-7FC14FFEA3D4}"/>
              </a:ext>
            </a:extLst>
          </p:cNvPr>
          <p:cNvSpPr>
            <a:spLocks noGrp="1"/>
          </p:cNvSpPr>
          <p:nvPr>
            <p:ph type="sldNum" sz="quarter" idx="5"/>
          </p:nvPr>
        </p:nvSpPr>
        <p:spPr/>
        <p:txBody>
          <a:bodyPr/>
          <a:lstStyle/>
          <a:p>
            <a:fld id="{7BC2228F-B7E0-472A-A365-EB1250B12692}" type="slidenum">
              <a:rPr lang="nl-NL" smtClean="0"/>
              <a:t>12</a:t>
            </a:fld>
            <a:endParaRPr lang="nl-NL"/>
          </a:p>
        </p:txBody>
      </p:sp>
    </p:spTree>
    <p:extLst>
      <p:ext uri="{BB962C8B-B14F-4D97-AF65-F5344CB8AC3E}">
        <p14:creationId xmlns:p14="http://schemas.microsoft.com/office/powerpoint/2010/main" val="3535267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6F1D2-A2B6-8346-0247-143BAF7F79B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0144DE7-C4C5-A388-782C-83134E88FDE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7A23B35-0BEC-DC31-C02C-AB5DF93CF51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AC601DC1-C290-5640-FA95-F5F12E3C6EAB}"/>
              </a:ext>
            </a:extLst>
          </p:cNvPr>
          <p:cNvSpPr>
            <a:spLocks noGrp="1"/>
          </p:cNvSpPr>
          <p:nvPr>
            <p:ph type="sldNum" sz="quarter" idx="5"/>
          </p:nvPr>
        </p:nvSpPr>
        <p:spPr/>
        <p:txBody>
          <a:bodyPr/>
          <a:lstStyle/>
          <a:p>
            <a:fld id="{7BC2228F-B7E0-472A-A365-EB1250B12692}" type="slidenum">
              <a:rPr lang="nl-NL" smtClean="0"/>
              <a:t>13</a:t>
            </a:fld>
            <a:endParaRPr lang="nl-NL"/>
          </a:p>
        </p:txBody>
      </p:sp>
    </p:spTree>
    <p:extLst>
      <p:ext uri="{BB962C8B-B14F-4D97-AF65-F5344CB8AC3E}">
        <p14:creationId xmlns:p14="http://schemas.microsoft.com/office/powerpoint/2010/main" val="1635735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F46CA-91D7-90A1-31A2-51C2D201005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0192CE4-EA98-042E-3E58-C6425373519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73A1203-7578-9DE1-15C5-A5588F456826}"/>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BCBF888-8AAE-715F-B207-3383E9DF1E09}"/>
              </a:ext>
            </a:extLst>
          </p:cNvPr>
          <p:cNvSpPr>
            <a:spLocks noGrp="1"/>
          </p:cNvSpPr>
          <p:nvPr>
            <p:ph type="sldNum" sz="quarter" idx="5"/>
          </p:nvPr>
        </p:nvSpPr>
        <p:spPr/>
        <p:txBody>
          <a:bodyPr/>
          <a:lstStyle/>
          <a:p>
            <a:fld id="{7BC2228F-B7E0-472A-A365-EB1250B12692}" type="slidenum">
              <a:rPr lang="nl-NL" smtClean="0"/>
              <a:t>14</a:t>
            </a:fld>
            <a:endParaRPr lang="nl-NL"/>
          </a:p>
        </p:txBody>
      </p:sp>
    </p:spTree>
    <p:extLst>
      <p:ext uri="{BB962C8B-B14F-4D97-AF65-F5344CB8AC3E}">
        <p14:creationId xmlns:p14="http://schemas.microsoft.com/office/powerpoint/2010/main" val="378544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43541-1C6D-1227-E884-696B0647E99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0683FAA-B303-2F34-B07F-3127E51E586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66DCC1B-B333-E6D4-F272-4F5E3735703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E1CB612A-F6C4-EF01-4A8D-A2BCF5AD7B75}"/>
              </a:ext>
            </a:extLst>
          </p:cNvPr>
          <p:cNvSpPr>
            <a:spLocks noGrp="1"/>
          </p:cNvSpPr>
          <p:nvPr>
            <p:ph type="sldNum" sz="quarter" idx="5"/>
          </p:nvPr>
        </p:nvSpPr>
        <p:spPr/>
        <p:txBody>
          <a:bodyPr/>
          <a:lstStyle/>
          <a:p>
            <a:fld id="{7BC2228F-B7E0-472A-A365-EB1250B12692}" type="slidenum">
              <a:rPr lang="nl-NL" smtClean="0"/>
              <a:t>15</a:t>
            </a:fld>
            <a:endParaRPr lang="nl-NL"/>
          </a:p>
        </p:txBody>
      </p:sp>
    </p:spTree>
    <p:extLst>
      <p:ext uri="{BB962C8B-B14F-4D97-AF65-F5344CB8AC3E}">
        <p14:creationId xmlns:p14="http://schemas.microsoft.com/office/powerpoint/2010/main" val="912842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9612B-A2C5-1365-2717-C392C94E049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359E3E2-A352-79DE-CE8B-F2A4AB5E822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8058939-4468-FF1E-B15D-4DD7F5E4B6A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AFA3DDE0-2FEE-893B-9C07-9A1D82931643}"/>
              </a:ext>
            </a:extLst>
          </p:cNvPr>
          <p:cNvSpPr>
            <a:spLocks noGrp="1"/>
          </p:cNvSpPr>
          <p:nvPr>
            <p:ph type="sldNum" sz="quarter" idx="5"/>
          </p:nvPr>
        </p:nvSpPr>
        <p:spPr/>
        <p:txBody>
          <a:bodyPr/>
          <a:lstStyle/>
          <a:p>
            <a:fld id="{7BC2228F-B7E0-472A-A365-EB1250B12692}" type="slidenum">
              <a:rPr lang="nl-NL" smtClean="0"/>
              <a:t>16</a:t>
            </a:fld>
            <a:endParaRPr lang="nl-NL"/>
          </a:p>
        </p:txBody>
      </p:sp>
    </p:spTree>
    <p:extLst>
      <p:ext uri="{BB962C8B-B14F-4D97-AF65-F5344CB8AC3E}">
        <p14:creationId xmlns:p14="http://schemas.microsoft.com/office/powerpoint/2010/main" val="3616063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02EB5-8601-807E-497C-A9946798120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64C4E3A-745B-A379-1C43-75723910708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8AAC2D3-FF15-198E-063E-B50A646C0C9F}"/>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53C422A9-EC95-BF73-AB1D-9BFACF3DB3B8}"/>
              </a:ext>
            </a:extLst>
          </p:cNvPr>
          <p:cNvSpPr>
            <a:spLocks noGrp="1"/>
          </p:cNvSpPr>
          <p:nvPr>
            <p:ph type="sldNum" sz="quarter" idx="5"/>
          </p:nvPr>
        </p:nvSpPr>
        <p:spPr/>
        <p:txBody>
          <a:bodyPr/>
          <a:lstStyle/>
          <a:p>
            <a:fld id="{7BC2228F-B7E0-472A-A365-EB1250B12692}" type="slidenum">
              <a:rPr lang="nl-NL" smtClean="0"/>
              <a:t>17</a:t>
            </a:fld>
            <a:endParaRPr lang="nl-NL"/>
          </a:p>
        </p:txBody>
      </p:sp>
    </p:spTree>
    <p:extLst>
      <p:ext uri="{BB962C8B-B14F-4D97-AF65-F5344CB8AC3E}">
        <p14:creationId xmlns:p14="http://schemas.microsoft.com/office/powerpoint/2010/main" val="2197329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99504-2906-D7F8-C50C-B8BF9787D9C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445FDC8-31C3-8308-F3D4-908D26E03F3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DEC6215-C4E6-2D50-6A90-DCFC8EAFFCF5}"/>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33375B42-BA98-E95F-2323-5CF4F1A5EA70}"/>
              </a:ext>
            </a:extLst>
          </p:cNvPr>
          <p:cNvSpPr>
            <a:spLocks noGrp="1"/>
          </p:cNvSpPr>
          <p:nvPr>
            <p:ph type="sldNum" sz="quarter" idx="5"/>
          </p:nvPr>
        </p:nvSpPr>
        <p:spPr/>
        <p:txBody>
          <a:bodyPr/>
          <a:lstStyle/>
          <a:p>
            <a:fld id="{7BC2228F-B7E0-472A-A365-EB1250B12692}" type="slidenum">
              <a:rPr lang="nl-NL" smtClean="0"/>
              <a:t>18</a:t>
            </a:fld>
            <a:endParaRPr lang="nl-NL"/>
          </a:p>
        </p:txBody>
      </p:sp>
    </p:spTree>
    <p:extLst>
      <p:ext uri="{BB962C8B-B14F-4D97-AF65-F5344CB8AC3E}">
        <p14:creationId xmlns:p14="http://schemas.microsoft.com/office/powerpoint/2010/main" val="3269282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399EB-C85F-6898-FC54-9CB57E91954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F068297-899E-ECF7-F6D1-DF414F473C7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F0B2CFE-A017-86FD-A12C-E135F62F7135}"/>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A5C8BF8-31E0-C00A-624C-5F711B85C1A2}"/>
              </a:ext>
            </a:extLst>
          </p:cNvPr>
          <p:cNvSpPr>
            <a:spLocks noGrp="1"/>
          </p:cNvSpPr>
          <p:nvPr>
            <p:ph type="sldNum" sz="quarter" idx="5"/>
          </p:nvPr>
        </p:nvSpPr>
        <p:spPr/>
        <p:txBody>
          <a:bodyPr/>
          <a:lstStyle/>
          <a:p>
            <a:fld id="{7BC2228F-B7E0-472A-A365-EB1250B12692}" type="slidenum">
              <a:rPr lang="nl-NL" smtClean="0"/>
              <a:t>19</a:t>
            </a:fld>
            <a:endParaRPr lang="nl-NL"/>
          </a:p>
        </p:txBody>
      </p:sp>
    </p:spTree>
    <p:extLst>
      <p:ext uri="{BB962C8B-B14F-4D97-AF65-F5344CB8AC3E}">
        <p14:creationId xmlns:p14="http://schemas.microsoft.com/office/powerpoint/2010/main" val="4140251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BC2228F-B7E0-472A-A365-EB1250B12692}" type="slidenum">
              <a:rPr lang="nl-NL" smtClean="0"/>
              <a:t>2</a:t>
            </a:fld>
            <a:endParaRPr lang="nl-NL"/>
          </a:p>
        </p:txBody>
      </p:sp>
    </p:spTree>
    <p:extLst>
      <p:ext uri="{BB962C8B-B14F-4D97-AF65-F5344CB8AC3E}">
        <p14:creationId xmlns:p14="http://schemas.microsoft.com/office/powerpoint/2010/main" val="1555633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763A6-871B-3C73-1AEF-1CB603858AD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19BF167-430C-1948-970A-96201E7C81E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A4271CD-A026-8BBF-9EBC-28696353ACD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01A44098-FE13-882C-CF0B-E8CCB04B441A}"/>
              </a:ext>
            </a:extLst>
          </p:cNvPr>
          <p:cNvSpPr>
            <a:spLocks noGrp="1"/>
          </p:cNvSpPr>
          <p:nvPr>
            <p:ph type="sldNum" sz="quarter" idx="5"/>
          </p:nvPr>
        </p:nvSpPr>
        <p:spPr/>
        <p:txBody>
          <a:bodyPr/>
          <a:lstStyle/>
          <a:p>
            <a:fld id="{7BC2228F-B7E0-472A-A365-EB1250B12692}" type="slidenum">
              <a:rPr lang="nl-NL" smtClean="0"/>
              <a:t>20</a:t>
            </a:fld>
            <a:endParaRPr lang="nl-NL"/>
          </a:p>
        </p:txBody>
      </p:sp>
    </p:spTree>
    <p:extLst>
      <p:ext uri="{BB962C8B-B14F-4D97-AF65-F5344CB8AC3E}">
        <p14:creationId xmlns:p14="http://schemas.microsoft.com/office/powerpoint/2010/main" val="3650930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904B2-6E1C-05CB-1A1A-D0C5A24B73B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3AC4144-F939-F9F0-259D-788F59600B0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5851FB8-0F2E-BD14-16CE-A2F46C81ED2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04066707-69BD-2DB7-4F2C-A7935DF5B2BB}"/>
              </a:ext>
            </a:extLst>
          </p:cNvPr>
          <p:cNvSpPr>
            <a:spLocks noGrp="1"/>
          </p:cNvSpPr>
          <p:nvPr>
            <p:ph type="sldNum" sz="quarter" idx="5"/>
          </p:nvPr>
        </p:nvSpPr>
        <p:spPr/>
        <p:txBody>
          <a:bodyPr/>
          <a:lstStyle/>
          <a:p>
            <a:fld id="{7BC2228F-B7E0-472A-A365-EB1250B12692}" type="slidenum">
              <a:rPr lang="nl-NL" smtClean="0"/>
              <a:t>21</a:t>
            </a:fld>
            <a:endParaRPr lang="nl-NL"/>
          </a:p>
        </p:txBody>
      </p:sp>
    </p:spTree>
    <p:extLst>
      <p:ext uri="{BB962C8B-B14F-4D97-AF65-F5344CB8AC3E}">
        <p14:creationId xmlns:p14="http://schemas.microsoft.com/office/powerpoint/2010/main" val="3557067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09404-89DE-2B5A-34EC-EBF7C268CC0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426E5BC-7910-7007-9A68-4E325119291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13082E3-E799-86AC-54BD-B22242D8BC6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A202A580-96F9-132F-EB77-89CAE4D733D3}"/>
              </a:ext>
            </a:extLst>
          </p:cNvPr>
          <p:cNvSpPr>
            <a:spLocks noGrp="1"/>
          </p:cNvSpPr>
          <p:nvPr>
            <p:ph type="sldNum" sz="quarter" idx="5"/>
          </p:nvPr>
        </p:nvSpPr>
        <p:spPr/>
        <p:txBody>
          <a:bodyPr/>
          <a:lstStyle/>
          <a:p>
            <a:fld id="{7BC2228F-B7E0-472A-A365-EB1250B12692}" type="slidenum">
              <a:rPr lang="nl-NL" smtClean="0"/>
              <a:t>22</a:t>
            </a:fld>
            <a:endParaRPr lang="nl-NL"/>
          </a:p>
        </p:txBody>
      </p:sp>
    </p:spTree>
    <p:extLst>
      <p:ext uri="{BB962C8B-B14F-4D97-AF65-F5344CB8AC3E}">
        <p14:creationId xmlns:p14="http://schemas.microsoft.com/office/powerpoint/2010/main" val="937870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DD238-2922-7AA2-7E96-29265F51E43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F9CD149-68EF-BD98-D55C-9F9888CA998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8D39E62-7AE9-002C-CB16-FF7A8A67F9E3}"/>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68959E8-54B0-437B-FA22-71508919ABEB}"/>
              </a:ext>
            </a:extLst>
          </p:cNvPr>
          <p:cNvSpPr>
            <a:spLocks noGrp="1"/>
          </p:cNvSpPr>
          <p:nvPr>
            <p:ph type="sldNum" sz="quarter" idx="5"/>
          </p:nvPr>
        </p:nvSpPr>
        <p:spPr/>
        <p:txBody>
          <a:bodyPr/>
          <a:lstStyle/>
          <a:p>
            <a:fld id="{7BC2228F-B7E0-472A-A365-EB1250B12692}" type="slidenum">
              <a:rPr lang="nl-NL" smtClean="0"/>
              <a:t>23</a:t>
            </a:fld>
            <a:endParaRPr lang="nl-NL"/>
          </a:p>
        </p:txBody>
      </p:sp>
    </p:spTree>
    <p:extLst>
      <p:ext uri="{BB962C8B-B14F-4D97-AF65-F5344CB8AC3E}">
        <p14:creationId xmlns:p14="http://schemas.microsoft.com/office/powerpoint/2010/main" val="2732967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73C4F-B7E4-1A54-2263-49080865B65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35F5CAE-BDE1-D6BC-829A-DA745E9727A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32E94A9-42AC-2072-668F-388FBAF21000}"/>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CE8B03F-D56F-04CD-6643-1AB5E55DD59E}"/>
              </a:ext>
            </a:extLst>
          </p:cNvPr>
          <p:cNvSpPr>
            <a:spLocks noGrp="1"/>
          </p:cNvSpPr>
          <p:nvPr>
            <p:ph type="sldNum" sz="quarter" idx="5"/>
          </p:nvPr>
        </p:nvSpPr>
        <p:spPr/>
        <p:txBody>
          <a:bodyPr/>
          <a:lstStyle/>
          <a:p>
            <a:fld id="{7BC2228F-B7E0-472A-A365-EB1250B12692}" type="slidenum">
              <a:rPr lang="nl-NL" smtClean="0"/>
              <a:t>24</a:t>
            </a:fld>
            <a:endParaRPr lang="nl-NL"/>
          </a:p>
        </p:txBody>
      </p:sp>
    </p:spTree>
    <p:extLst>
      <p:ext uri="{BB962C8B-B14F-4D97-AF65-F5344CB8AC3E}">
        <p14:creationId xmlns:p14="http://schemas.microsoft.com/office/powerpoint/2010/main" val="395254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B4A5E-8D1A-DCE5-EF93-395BBCE2FB7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68E91CE-967D-4F73-001A-26699C54A45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49A860F-7916-B829-C22C-7FDD760D4C25}"/>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3514FD0-784F-05F3-75BD-5850609741D0}"/>
              </a:ext>
            </a:extLst>
          </p:cNvPr>
          <p:cNvSpPr>
            <a:spLocks noGrp="1"/>
          </p:cNvSpPr>
          <p:nvPr>
            <p:ph type="sldNum" sz="quarter" idx="5"/>
          </p:nvPr>
        </p:nvSpPr>
        <p:spPr/>
        <p:txBody>
          <a:bodyPr/>
          <a:lstStyle/>
          <a:p>
            <a:fld id="{7BC2228F-B7E0-472A-A365-EB1250B12692}" type="slidenum">
              <a:rPr lang="nl-NL" smtClean="0"/>
              <a:t>3</a:t>
            </a:fld>
            <a:endParaRPr lang="nl-NL"/>
          </a:p>
        </p:txBody>
      </p:sp>
    </p:spTree>
    <p:extLst>
      <p:ext uri="{BB962C8B-B14F-4D97-AF65-F5344CB8AC3E}">
        <p14:creationId xmlns:p14="http://schemas.microsoft.com/office/powerpoint/2010/main" val="1029181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B16BD-348F-64D0-12A5-133883C294B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2ACC9DE-AB3B-D5F8-C231-0C164FDABC1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78339E3-F5D9-1D80-5659-F8D58FC7927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BA67E78F-1F50-888C-07EE-BB92287C1D4B}"/>
              </a:ext>
            </a:extLst>
          </p:cNvPr>
          <p:cNvSpPr>
            <a:spLocks noGrp="1"/>
          </p:cNvSpPr>
          <p:nvPr>
            <p:ph type="sldNum" sz="quarter" idx="5"/>
          </p:nvPr>
        </p:nvSpPr>
        <p:spPr/>
        <p:txBody>
          <a:bodyPr/>
          <a:lstStyle/>
          <a:p>
            <a:fld id="{7BC2228F-B7E0-472A-A365-EB1250B12692}" type="slidenum">
              <a:rPr lang="nl-NL" smtClean="0"/>
              <a:t>4</a:t>
            </a:fld>
            <a:endParaRPr lang="nl-NL"/>
          </a:p>
        </p:txBody>
      </p:sp>
    </p:spTree>
    <p:extLst>
      <p:ext uri="{BB962C8B-B14F-4D97-AF65-F5344CB8AC3E}">
        <p14:creationId xmlns:p14="http://schemas.microsoft.com/office/powerpoint/2010/main" val="4278393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D03C1-61DC-0772-4D72-7D089207006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C482C95-40A3-F6E7-399B-DBC471D775D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0E5C35D-4895-C41F-F0A1-9DFFB32794B3}"/>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7DDAE243-8C8E-3566-3982-8514B3674D58}"/>
              </a:ext>
            </a:extLst>
          </p:cNvPr>
          <p:cNvSpPr>
            <a:spLocks noGrp="1"/>
          </p:cNvSpPr>
          <p:nvPr>
            <p:ph type="sldNum" sz="quarter" idx="5"/>
          </p:nvPr>
        </p:nvSpPr>
        <p:spPr/>
        <p:txBody>
          <a:bodyPr/>
          <a:lstStyle/>
          <a:p>
            <a:fld id="{7BC2228F-B7E0-472A-A365-EB1250B12692}" type="slidenum">
              <a:rPr lang="nl-NL" smtClean="0"/>
              <a:t>5</a:t>
            </a:fld>
            <a:endParaRPr lang="nl-NL"/>
          </a:p>
        </p:txBody>
      </p:sp>
    </p:spTree>
    <p:extLst>
      <p:ext uri="{BB962C8B-B14F-4D97-AF65-F5344CB8AC3E}">
        <p14:creationId xmlns:p14="http://schemas.microsoft.com/office/powerpoint/2010/main" val="3019854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B3885-D030-9279-EBC2-A91573FDCC5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14D635D-4C96-2694-5486-A869B042125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4F56221-D021-5D87-550A-FA28C81D42D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69ED0A4-E173-FEF1-3B0E-FE26C6739251}"/>
              </a:ext>
            </a:extLst>
          </p:cNvPr>
          <p:cNvSpPr>
            <a:spLocks noGrp="1"/>
          </p:cNvSpPr>
          <p:nvPr>
            <p:ph type="sldNum" sz="quarter" idx="5"/>
          </p:nvPr>
        </p:nvSpPr>
        <p:spPr/>
        <p:txBody>
          <a:bodyPr/>
          <a:lstStyle/>
          <a:p>
            <a:fld id="{7BC2228F-B7E0-472A-A365-EB1250B12692}" type="slidenum">
              <a:rPr lang="nl-NL" smtClean="0"/>
              <a:t>6</a:t>
            </a:fld>
            <a:endParaRPr lang="nl-NL"/>
          </a:p>
        </p:txBody>
      </p:sp>
    </p:spTree>
    <p:extLst>
      <p:ext uri="{BB962C8B-B14F-4D97-AF65-F5344CB8AC3E}">
        <p14:creationId xmlns:p14="http://schemas.microsoft.com/office/powerpoint/2010/main" val="2387919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C25B0-0631-6E24-C700-1A0A5C5602E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354B75D-F456-6D11-E853-9CD7DC61B6C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DF952F0-0957-371C-8548-5D9D96C6935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E9C8AE7-3564-63FE-4969-61F23A901926}"/>
              </a:ext>
            </a:extLst>
          </p:cNvPr>
          <p:cNvSpPr>
            <a:spLocks noGrp="1"/>
          </p:cNvSpPr>
          <p:nvPr>
            <p:ph type="sldNum" sz="quarter" idx="5"/>
          </p:nvPr>
        </p:nvSpPr>
        <p:spPr/>
        <p:txBody>
          <a:bodyPr/>
          <a:lstStyle/>
          <a:p>
            <a:fld id="{7BC2228F-B7E0-472A-A365-EB1250B12692}" type="slidenum">
              <a:rPr lang="nl-NL" smtClean="0"/>
              <a:t>7</a:t>
            </a:fld>
            <a:endParaRPr lang="nl-NL"/>
          </a:p>
        </p:txBody>
      </p:sp>
    </p:spTree>
    <p:extLst>
      <p:ext uri="{BB962C8B-B14F-4D97-AF65-F5344CB8AC3E}">
        <p14:creationId xmlns:p14="http://schemas.microsoft.com/office/powerpoint/2010/main" val="4227375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82406-9B1D-3DF6-8382-4B11A693F79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D05E135-2B91-DA2A-B7EE-EC6C85F9BE4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F0EA0EB-7617-9CC1-C520-9BB09C48E40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3116592E-F1C6-1EEF-B88E-7C70F45D362D}"/>
              </a:ext>
            </a:extLst>
          </p:cNvPr>
          <p:cNvSpPr>
            <a:spLocks noGrp="1"/>
          </p:cNvSpPr>
          <p:nvPr>
            <p:ph type="sldNum" sz="quarter" idx="5"/>
          </p:nvPr>
        </p:nvSpPr>
        <p:spPr/>
        <p:txBody>
          <a:bodyPr/>
          <a:lstStyle/>
          <a:p>
            <a:fld id="{7BC2228F-B7E0-472A-A365-EB1250B12692}" type="slidenum">
              <a:rPr lang="nl-NL" smtClean="0"/>
              <a:t>8</a:t>
            </a:fld>
            <a:endParaRPr lang="nl-NL"/>
          </a:p>
        </p:txBody>
      </p:sp>
    </p:spTree>
    <p:extLst>
      <p:ext uri="{BB962C8B-B14F-4D97-AF65-F5344CB8AC3E}">
        <p14:creationId xmlns:p14="http://schemas.microsoft.com/office/powerpoint/2010/main" val="1761987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80926-39C2-6847-CB1A-D8A7D77A79D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EB2A83B-40C5-5170-C143-F29195B6B7D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C692F34-4F7B-46AF-6C53-48083350D151}"/>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C14EF0D-D3DD-2018-6A19-885845C7116A}"/>
              </a:ext>
            </a:extLst>
          </p:cNvPr>
          <p:cNvSpPr>
            <a:spLocks noGrp="1"/>
          </p:cNvSpPr>
          <p:nvPr>
            <p:ph type="sldNum" sz="quarter" idx="5"/>
          </p:nvPr>
        </p:nvSpPr>
        <p:spPr/>
        <p:txBody>
          <a:bodyPr/>
          <a:lstStyle/>
          <a:p>
            <a:fld id="{7BC2228F-B7E0-472A-A365-EB1250B12692}" type="slidenum">
              <a:rPr lang="nl-NL" smtClean="0"/>
              <a:t>9</a:t>
            </a:fld>
            <a:endParaRPr lang="nl-NL"/>
          </a:p>
        </p:txBody>
      </p:sp>
    </p:spTree>
    <p:extLst>
      <p:ext uri="{BB962C8B-B14F-4D97-AF65-F5344CB8AC3E}">
        <p14:creationId xmlns:p14="http://schemas.microsoft.com/office/powerpoint/2010/main" val="62166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E63282-7E72-DA3E-BFCE-55FE3B74A21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C57EC6E-3F23-EA21-6B03-A7967EF6A4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4FB3E9D-7D08-A350-28DC-B080C7CC3A17}"/>
              </a:ext>
            </a:extLst>
          </p:cNvPr>
          <p:cNvSpPr>
            <a:spLocks noGrp="1"/>
          </p:cNvSpPr>
          <p:nvPr>
            <p:ph type="dt" sz="half" idx="10"/>
          </p:nvPr>
        </p:nvSpPr>
        <p:spPr/>
        <p:txBody>
          <a:bodyPr/>
          <a:lstStyle/>
          <a:p>
            <a:fld id="{6F316FAD-80CF-4827-9C99-232CB036D3B5}" type="datetimeFigureOut">
              <a:rPr lang="nl-NL" smtClean="0"/>
              <a:t>25-9-2025</a:t>
            </a:fld>
            <a:endParaRPr lang="nl-NL"/>
          </a:p>
        </p:txBody>
      </p:sp>
      <p:sp>
        <p:nvSpPr>
          <p:cNvPr id="5" name="Tijdelijke aanduiding voor voettekst 4">
            <a:extLst>
              <a:ext uri="{FF2B5EF4-FFF2-40B4-BE49-F238E27FC236}">
                <a16:creationId xmlns:a16="http://schemas.microsoft.com/office/drawing/2014/main" id="{6EA64262-9CAE-C907-911D-F714B395C41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A8F4E1D-A737-4B21-4E80-62F5A1CB10B6}"/>
              </a:ext>
            </a:extLst>
          </p:cNvPr>
          <p:cNvSpPr>
            <a:spLocks noGrp="1"/>
          </p:cNvSpPr>
          <p:nvPr>
            <p:ph type="sldNum" sz="quarter" idx="12"/>
          </p:nvPr>
        </p:nvSpPr>
        <p:spPr/>
        <p:txBody>
          <a:bodyPr/>
          <a:lstStyle/>
          <a:p>
            <a:fld id="{F1892E79-EC79-412C-AA79-4600BAA8137F}" type="slidenum">
              <a:rPr lang="nl-NL" smtClean="0"/>
              <a:t>‹nr.›</a:t>
            </a:fld>
            <a:endParaRPr lang="nl-NL"/>
          </a:p>
        </p:txBody>
      </p:sp>
    </p:spTree>
    <p:extLst>
      <p:ext uri="{BB962C8B-B14F-4D97-AF65-F5344CB8AC3E}">
        <p14:creationId xmlns:p14="http://schemas.microsoft.com/office/powerpoint/2010/main" val="323183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065720-F4BA-A611-1534-5418C31E619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DEB2C69-06DC-1460-DA7C-BACF92990D8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49C1EB3-14E7-E755-EB53-521D3EBAF13C}"/>
              </a:ext>
            </a:extLst>
          </p:cNvPr>
          <p:cNvSpPr>
            <a:spLocks noGrp="1"/>
          </p:cNvSpPr>
          <p:nvPr>
            <p:ph type="dt" sz="half" idx="10"/>
          </p:nvPr>
        </p:nvSpPr>
        <p:spPr/>
        <p:txBody>
          <a:bodyPr/>
          <a:lstStyle/>
          <a:p>
            <a:fld id="{6F316FAD-80CF-4827-9C99-232CB036D3B5}" type="datetimeFigureOut">
              <a:rPr lang="nl-NL" smtClean="0"/>
              <a:t>25-9-2025</a:t>
            </a:fld>
            <a:endParaRPr lang="nl-NL"/>
          </a:p>
        </p:txBody>
      </p:sp>
      <p:sp>
        <p:nvSpPr>
          <p:cNvPr id="5" name="Tijdelijke aanduiding voor voettekst 4">
            <a:extLst>
              <a:ext uri="{FF2B5EF4-FFF2-40B4-BE49-F238E27FC236}">
                <a16:creationId xmlns:a16="http://schemas.microsoft.com/office/drawing/2014/main" id="{708FFD34-E9CC-22F0-24C6-A730FEBA817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FB9EAF1-9411-ED5F-B9AB-B61C151EE87B}"/>
              </a:ext>
            </a:extLst>
          </p:cNvPr>
          <p:cNvSpPr>
            <a:spLocks noGrp="1"/>
          </p:cNvSpPr>
          <p:nvPr>
            <p:ph type="sldNum" sz="quarter" idx="12"/>
          </p:nvPr>
        </p:nvSpPr>
        <p:spPr/>
        <p:txBody>
          <a:bodyPr/>
          <a:lstStyle/>
          <a:p>
            <a:fld id="{F1892E79-EC79-412C-AA79-4600BAA8137F}" type="slidenum">
              <a:rPr lang="nl-NL" smtClean="0"/>
              <a:t>‹nr.›</a:t>
            </a:fld>
            <a:endParaRPr lang="nl-NL"/>
          </a:p>
        </p:txBody>
      </p:sp>
    </p:spTree>
    <p:extLst>
      <p:ext uri="{BB962C8B-B14F-4D97-AF65-F5344CB8AC3E}">
        <p14:creationId xmlns:p14="http://schemas.microsoft.com/office/powerpoint/2010/main" val="1128574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7C01E2E-0BB9-A57D-C4AA-2847392A3C6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A589BE3-6356-CF59-7559-A9FB38B5C60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1CE8ED8-69D1-5CDC-C46D-372005731495}"/>
              </a:ext>
            </a:extLst>
          </p:cNvPr>
          <p:cNvSpPr>
            <a:spLocks noGrp="1"/>
          </p:cNvSpPr>
          <p:nvPr>
            <p:ph type="dt" sz="half" idx="10"/>
          </p:nvPr>
        </p:nvSpPr>
        <p:spPr/>
        <p:txBody>
          <a:bodyPr/>
          <a:lstStyle/>
          <a:p>
            <a:fld id="{6F316FAD-80CF-4827-9C99-232CB036D3B5}" type="datetimeFigureOut">
              <a:rPr lang="nl-NL" smtClean="0"/>
              <a:t>25-9-2025</a:t>
            </a:fld>
            <a:endParaRPr lang="nl-NL"/>
          </a:p>
        </p:txBody>
      </p:sp>
      <p:sp>
        <p:nvSpPr>
          <p:cNvPr id="5" name="Tijdelijke aanduiding voor voettekst 4">
            <a:extLst>
              <a:ext uri="{FF2B5EF4-FFF2-40B4-BE49-F238E27FC236}">
                <a16:creationId xmlns:a16="http://schemas.microsoft.com/office/drawing/2014/main" id="{97D8E1BF-4C8B-1192-0A18-E852FD301A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52127D1-7B6A-38F9-768F-66231FDF2F4A}"/>
              </a:ext>
            </a:extLst>
          </p:cNvPr>
          <p:cNvSpPr>
            <a:spLocks noGrp="1"/>
          </p:cNvSpPr>
          <p:nvPr>
            <p:ph type="sldNum" sz="quarter" idx="12"/>
          </p:nvPr>
        </p:nvSpPr>
        <p:spPr/>
        <p:txBody>
          <a:bodyPr/>
          <a:lstStyle/>
          <a:p>
            <a:fld id="{F1892E79-EC79-412C-AA79-4600BAA8137F}" type="slidenum">
              <a:rPr lang="nl-NL" smtClean="0"/>
              <a:t>‹nr.›</a:t>
            </a:fld>
            <a:endParaRPr lang="nl-NL"/>
          </a:p>
        </p:txBody>
      </p:sp>
    </p:spTree>
    <p:extLst>
      <p:ext uri="{BB962C8B-B14F-4D97-AF65-F5344CB8AC3E}">
        <p14:creationId xmlns:p14="http://schemas.microsoft.com/office/powerpoint/2010/main" val="1246172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CD37B-2A2C-4B96-CCE7-2A8641F0895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72CA960-8170-79BA-97ED-522CB27898D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EE60259-4422-89A2-DB98-AEEC75F484BB}"/>
              </a:ext>
            </a:extLst>
          </p:cNvPr>
          <p:cNvSpPr>
            <a:spLocks noGrp="1"/>
          </p:cNvSpPr>
          <p:nvPr>
            <p:ph type="dt" sz="half" idx="10"/>
          </p:nvPr>
        </p:nvSpPr>
        <p:spPr/>
        <p:txBody>
          <a:bodyPr/>
          <a:lstStyle/>
          <a:p>
            <a:fld id="{6F316FAD-80CF-4827-9C99-232CB036D3B5}" type="datetimeFigureOut">
              <a:rPr lang="nl-NL" smtClean="0"/>
              <a:t>25-9-2025</a:t>
            </a:fld>
            <a:endParaRPr lang="nl-NL"/>
          </a:p>
        </p:txBody>
      </p:sp>
      <p:sp>
        <p:nvSpPr>
          <p:cNvPr id="5" name="Tijdelijke aanduiding voor voettekst 4">
            <a:extLst>
              <a:ext uri="{FF2B5EF4-FFF2-40B4-BE49-F238E27FC236}">
                <a16:creationId xmlns:a16="http://schemas.microsoft.com/office/drawing/2014/main" id="{BC62F37B-C8DF-8D81-0A51-1BC21FE0302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ED6AF8D-B557-C0F8-BDC4-0C23BE721B58}"/>
              </a:ext>
            </a:extLst>
          </p:cNvPr>
          <p:cNvSpPr>
            <a:spLocks noGrp="1"/>
          </p:cNvSpPr>
          <p:nvPr>
            <p:ph type="sldNum" sz="quarter" idx="12"/>
          </p:nvPr>
        </p:nvSpPr>
        <p:spPr/>
        <p:txBody>
          <a:bodyPr/>
          <a:lstStyle/>
          <a:p>
            <a:fld id="{F1892E79-EC79-412C-AA79-4600BAA8137F}" type="slidenum">
              <a:rPr lang="nl-NL" smtClean="0"/>
              <a:t>‹nr.›</a:t>
            </a:fld>
            <a:endParaRPr lang="nl-NL"/>
          </a:p>
        </p:txBody>
      </p:sp>
    </p:spTree>
    <p:extLst>
      <p:ext uri="{BB962C8B-B14F-4D97-AF65-F5344CB8AC3E}">
        <p14:creationId xmlns:p14="http://schemas.microsoft.com/office/powerpoint/2010/main" val="2764443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36BEA-91B7-C792-7E15-08CF716C83A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B8E6189-D88A-1917-7735-14957BC10DE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6AE6DC7-1589-DD01-CBC8-A1774B21E88D}"/>
              </a:ext>
            </a:extLst>
          </p:cNvPr>
          <p:cNvSpPr>
            <a:spLocks noGrp="1"/>
          </p:cNvSpPr>
          <p:nvPr>
            <p:ph type="dt" sz="half" idx="10"/>
          </p:nvPr>
        </p:nvSpPr>
        <p:spPr/>
        <p:txBody>
          <a:bodyPr/>
          <a:lstStyle/>
          <a:p>
            <a:fld id="{6F316FAD-80CF-4827-9C99-232CB036D3B5}" type="datetimeFigureOut">
              <a:rPr lang="nl-NL" smtClean="0"/>
              <a:t>25-9-2025</a:t>
            </a:fld>
            <a:endParaRPr lang="nl-NL"/>
          </a:p>
        </p:txBody>
      </p:sp>
      <p:sp>
        <p:nvSpPr>
          <p:cNvPr id="5" name="Tijdelijke aanduiding voor voettekst 4">
            <a:extLst>
              <a:ext uri="{FF2B5EF4-FFF2-40B4-BE49-F238E27FC236}">
                <a16:creationId xmlns:a16="http://schemas.microsoft.com/office/drawing/2014/main" id="{4E0CADFA-A2FA-494F-039E-8218E3349C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1D48314-632B-7E9F-53F6-67F4E763E98E}"/>
              </a:ext>
            </a:extLst>
          </p:cNvPr>
          <p:cNvSpPr>
            <a:spLocks noGrp="1"/>
          </p:cNvSpPr>
          <p:nvPr>
            <p:ph type="sldNum" sz="quarter" idx="12"/>
          </p:nvPr>
        </p:nvSpPr>
        <p:spPr/>
        <p:txBody>
          <a:bodyPr/>
          <a:lstStyle/>
          <a:p>
            <a:fld id="{F1892E79-EC79-412C-AA79-4600BAA8137F}" type="slidenum">
              <a:rPr lang="nl-NL" smtClean="0"/>
              <a:t>‹nr.›</a:t>
            </a:fld>
            <a:endParaRPr lang="nl-NL"/>
          </a:p>
        </p:txBody>
      </p:sp>
    </p:spTree>
    <p:extLst>
      <p:ext uri="{BB962C8B-B14F-4D97-AF65-F5344CB8AC3E}">
        <p14:creationId xmlns:p14="http://schemas.microsoft.com/office/powerpoint/2010/main" val="2301940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55CD2F-CF90-FE53-47B8-C61204204A0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D22A07D-4226-4103-5164-A90DDACA1E9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2E861C9-2036-F868-3876-9D1DBAAD511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86962F5-23D9-FA50-519E-090A054731DA}"/>
              </a:ext>
            </a:extLst>
          </p:cNvPr>
          <p:cNvSpPr>
            <a:spLocks noGrp="1"/>
          </p:cNvSpPr>
          <p:nvPr>
            <p:ph type="dt" sz="half" idx="10"/>
          </p:nvPr>
        </p:nvSpPr>
        <p:spPr/>
        <p:txBody>
          <a:bodyPr/>
          <a:lstStyle/>
          <a:p>
            <a:fld id="{6F316FAD-80CF-4827-9C99-232CB036D3B5}" type="datetimeFigureOut">
              <a:rPr lang="nl-NL" smtClean="0"/>
              <a:t>25-9-2025</a:t>
            </a:fld>
            <a:endParaRPr lang="nl-NL"/>
          </a:p>
        </p:txBody>
      </p:sp>
      <p:sp>
        <p:nvSpPr>
          <p:cNvPr id="6" name="Tijdelijke aanduiding voor voettekst 5">
            <a:extLst>
              <a:ext uri="{FF2B5EF4-FFF2-40B4-BE49-F238E27FC236}">
                <a16:creationId xmlns:a16="http://schemas.microsoft.com/office/drawing/2014/main" id="{A5CBE355-3F71-E127-1D9C-23BFB89399A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EFBF1A4-BDDD-A978-07B3-4F9237664D15}"/>
              </a:ext>
            </a:extLst>
          </p:cNvPr>
          <p:cNvSpPr>
            <a:spLocks noGrp="1"/>
          </p:cNvSpPr>
          <p:nvPr>
            <p:ph type="sldNum" sz="quarter" idx="12"/>
          </p:nvPr>
        </p:nvSpPr>
        <p:spPr/>
        <p:txBody>
          <a:bodyPr/>
          <a:lstStyle/>
          <a:p>
            <a:fld id="{F1892E79-EC79-412C-AA79-4600BAA8137F}" type="slidenum">
              <a:rPr lang="nl-NL" smtClean="0"/>
              <a:t>‹nr.›</a:t>
            </a:fld>
            <a:endParaRPr lang="nl-NL"/>
          </a:p>
        </p:txBody>
      </p:sp>
    </p:spTree>
    <p:extLst>
      <p:ext uri="{BB962C8B-B14F-4D97-AF65-F5344CB8AC3E}">
        <p14:creationId xmlns:p14="http://schemas.microsoft.com/office/powerpoint/2010/main" val="1749892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E1EA2A-42CB-2DEA-420B-E5C6DBB77EE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037A75F-CE4A-FBB8-D5A9-321B79AB98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F8D7034-CAE1-A974-5D68-AB182D3654F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8E20496-088B-F5C0-9117-1DC7C248BF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FE34A91-471F-28CD-FEFF-45C60A6E8B9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2387E8C-E7F6-B1D5-EEB5-5A12564152A9}"/>
              </a:ext>
            </a:extLst>
          </p:cNvPr>
          <p:cNvSpPr>
            <a:spLocks noGrp="1"/>
          </p:cNvSpPr>
          <p:nvPr>
            <p:ph type="dt" sz="half" idx="10"/>
          </p:nvPr>
        </p:nvSpPr>
        <p:spPr/>
        <p:txBody>
          <a:bodyPr/>
          <a:lstStyle/>
          <a:p>
            <a:fld id="{6F316FAD-80CF-4827-9C99-232CB036D3B5}" type="datetimeFigureOut">
              <a:rPr lang="nl-NL" smtClean="0"/>
              <a:t>25-9-2025</a:t>
            </a:fld>
            <a:endParaRPr lang="nl-NL"/>
          </a:p>
        </p:txBody>
      </p:sp>
      <p:sp>
        <p:nvSpPr>
          <p:cNvPr id="8" name="Tijdelijke aanduiding voor voettekst 7">
            <a:extLst>
              <a:ext uri="{FF2B5EF4-FFF2-40B4-BE49-F238E27FC236}">
                <a16:creationId xmlns:a16="http://schemas.microsoft.com/office/drawing/2014/main" id="{2F1C4667-A83E-C779-BD32-880D4D41E49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BD778A3-332D-0EF7-F1CC-4931D7CFABB1}"/>
              </a:ext>
            </a:extLst>
          </p:cNvPr>
          <p:cNvSpPr>
            <a:spLocks noGrp="1"/>
          </p:cNvSpPr>
          <p:nvPr>
            <p:ph type="sldNum" sz="quarter" idx="12"/>
          </p:nvPr>
        </p:nvSpPr>
        <p:spPr/>
        <p:txBody>
          <a:bodyPr/>
          <a:lstStyle/>
          <a:p>
            <a:fld id="{F1892E79-EC79-412C-AA79-4600BAA8137F}" type="slidenum">
              <a:rPr lang="nl-NL" smtClean="0"/>
              <a:t>‹nr.›</a:t>
            </a:fld>
            <a:endParaRPr lang="nl-NL"/>
          </a:p>
        </p:txBody>
      </p:sp>
    </p:spTree>
    <p:extLst>
      <p:ext uri="{BB962C8B-B14F-4D97-AF65-F5344CB8AC3E}">
        <p14:creationId xmlns:p14="http://schemas.microsoft.com/office/powerpoint/2010/main" val="3284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797A10-AC29-696E-EA6A-80756F43EB7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4E6A6F5-2673-BE31-F372-4B0972C89594}"/>
              </a:ext>
            </a:extLst>
          </p:cNvPr>
          <p:cNvSpPr>
            <a:spLocks noGrp="1"/>
          </p:cNvSpPr>
          <p:nvPr>
            <p:ph type="dt" sz="half" idx="10"/>
          </p:nvPr>
        </p:nvSpPr>
        <p:spPr/>
        <p:txBody>
          <a:bodyPr/>
          <a:lstStyle/>
          <a:p>
            <a:fld id="{6F316FAD-80CF-4827-9C99-232CB036D3B5}" type="datetimeFigureOut">
              <a:rPr lang="nl-NL" smtClean="0"/>
              <a:t>25-9-2025</a:t>
            </a:fld>
            <a:endParaRPr lang="nl-NL"/>
          </a:p>
        </p:txBody>
      </p:sp>
      <p:sp>
        <p:nvSpPr>
          <p:cNvPr id="4" name="Tijdelijke aanduiding voor voettekst 3">
            <a:extLst>
              <a:ext uri="{FF2B5EF4-FFF2-40B4-BE49-F238E27FC236}">
                <a16:creationId xmlns:a16="http://schemas.microsoft.com/office/drawing/2014/main" id="{EB46491A-070C-D07E-6E35-1895C64B9CB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BCB5BEE-A522-BE9D-54A1-B1BC354F2057}"/>
              </a:ext>
            </a:extLst>
          </p:cNvPr>
          <p:cNvSpPr>
            <a:spLocks noGrp="1"/>
          </p:cNvSpPr>
          <p:nvPr>
            <p:ph type="sldNum" sz="quarter" idx="12"/>
          </p:nvPr>
        </p:nvSpPr>
        <p:spPr/>
        <p:txBody>
          <a:bodyPr/>
          <a:lstStyle/>
          <a:p>
            <a:fld id="{F1892E79-EC79-412C-AA79-4600BAA8137F}" type="slidenum">
              <a:rPr lang="nl-NL" smtClean="0"/>
              <a:t>‹nr.›</a:t>
            </a:fld>
            <a:endParaRPr lang="nl-NL"/>
          </a:p>
        </p:txBody>
      </p:sp>
    </p:spTree>
    <p:extLst>
      <p:ext uri="{BB962C8B-B14F-4D97-AF65-F5344CB8AC3E}">
        <p14:creationId xmlns:p14="http://schemas.microsoft.com/office/powerpoint/2010/main" val="3986141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1D63A83-C7CC-CE8A-EDFE-2A37FC34706D}"/>
              </a:ext>
            </a:extLst>
          </p:cNvPr>
          <p:cNvSpPr>
            <a:spLocks noGrp="1"/>
          </p:cNvSpPr>
          <p:nvPr>
            <p:ph type="dt" sz="half" idx="10"/>
          </p:nvPr>
        </p:nvSpPr>
        <p:spPr/>
        <p:txBody>
          <a:bodyPr/>
          <a:lstStyle/>
          <a:p>
            <a:fld id="{6F316FAD-80CF-4827-9C99-232CB036D3B5}" type="datetimeFigureOut">
              <a:rPr lang="nl-NL" smtClean="0"/>
              <a:t>25-9-2025</a:t>
            </a:fld>
            <a:endParaRPr lang="nl-NL"/>
          </a:p>
        </p:txBody>
      </p:sp>
      <p:sp>
        <p:nvSpPr>
          <p:cNvPr id="3" name="Tijdelijke aanduiding voor voettekst 2">
            <a:extLst>
              <a:ext uri="{FF2B5EF4-FFF2-40B4-BE49-F238E27FC236}">
                <a16:creationId xmlns:a16="http://schemas.microsoft.com/office/drawing/2014/main" id="{3A264EAF-6848-DA6D-0B93-F40FC24AB0C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0CEF6B4-58FE-1F2A-83AC-CBB4FF5CCEFD}"/>
              </a:ext>
            </a:extLst>
          </p:cNvPr>
          <p:cNvSpPr>
            <a:spLocks noGrp="1"/>
          </p:cNvSpPr>
          <p:nvPr>
            <p:ph type="sldNum" sz="quarter" idx="12"/>
          </p:nvPr>
        </p:nvSpPr>
        <p:spPr/>
        <p:txBody>
          <a:bodyPr/>
          <a:lstStyle/>
          <a:p>
            <a:fld id="{F1892E79-EC79-412C-AA79-4600BAA8137F}" type="slidenum">
              <a:rPr lang="nl-NL" smtClean="0"/>
              <a:t>‹nr.›</a:t>
            </a:fld>
            <a:endParaRPr lang="nl-NL"/>
          </a:p>
        </p:txBody>
      </p:sp>
    </p:spTree>
    <p:extLst>
      <p:ext uri="{BB962C8B-B14F-4D97-AF65-F5344CB8AC3E}">
        <p14:creationId xmlns:p14="http://schemas.microsoft.com/office/powerpoint/2010/main" val="3585630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676351-9F80-D3D2-97E6-DAFBAB9F838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6E591BF-67D1-BC37-126D-FA48CA1D72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A0D4E59-1C5C-27E6-8EE3-61E91A40F5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C7FBF80-2539-D597-2D25-A27F46C96ECD}"/>
              </a:ext>
            </a:extLst>
          </p:cNvPr>
          <p:cNvSpPr>
            <a:spLocks noGrp="1"/>
          </p:cNvSpPr>
          <p:nvPr>
            <p:ph type="dt" sz="half" idx="10"/>
          </p:nvPr>
        </p:nvSpPr>
        <p:spPr/>
        <p:txBody>
          <a:bodyPr/>
          <a:lstStyle/>
          <a:p>
            <a:fld id="{6F316FAD-80CF-4827-9C99-232CB036D3B5}" type="datetimeFigureOut">
              <a:rPr lang="nl-NL" smtClean="0"/>
              <a:t>25-9-2025</a:t>
            </a:fld>
            <a:endParaRPr lang="nl-NL"/>
          </a:p>
        </p:txBody>
      </p:sp>
      <p:sp>
        <p:nvSpPr>
          <p:cNvPr id="6" name="Tijdelijke aanduiding voor voettekst 5">
            <a:extLst>
              <a:ext uri="{FF2B5EF4-FFF2-40B4-BE49-F238E27FC236}">
                <a16:creationId xmlns:a16="http://schemas.microsoft.com/office/drawing/2014/main" id="{7940B6F1-E998-3C5C-5239-AD0A6A33340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FDF4337-EB06-D803-2821-05BC358199C8}"/>
              </a:ext>
            </a:extLst>
          </p:cNvPr>
          <p:cNvSpPr>
            <a:spLocks noGrp="1"/>
          </p:cNvSpPr>
          <p:nvPr>
            <p:ph type="sldNum" sz="quarter" idx="12"/>
          </p:nvPr>
        </p:nvSpPr>
        <p:spPr/>
        <p:txBody>
          <a:bodyPr/>
          <a:lstStyle/>
          <a:p>
            <a:fld id="{F1892E79-EC79-412C-AA79-4600BAA8137F}" type="slidenum">
              <a:rPr lang="nl-NL" smtClean="0"/>
              <a:t>‹nr.›</a:t>
            </a:fld>
            <a:endParaRPr lang="nl-NL"/>
          </a:p>
        </p:txBody>
      </p:sp>
    </p:spTree>
    <p:extLst>
      <p:ext uri="{BB962C8B-B14F-4D97-AF65-F5344CB8AC3E}">
        <p14:creationId xmlns:p14="http://schemas.microsoft.com/office/powerpoint/2010/main" val="2583481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924462-2BEF-257A-1A49-25F29005637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BBD6B56-39E6-1088-52CE-A3FAB262D3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E58A0C0-BCE9-F263-0519-619C5582E6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F4F2523-E4E9-A19E-2CB1-ECC19E91ED69}"/>
              </a:ext>
            </a:extLst>
          </p:cNvPr>
          <p:cNvSpPr>
            <a:spLocks noGrp="1"/>
          </p:cNvSpPr>
          <p:nvPr>
            <p:ph type="dt" sz="half" idx="10"/>
          </p:nvPr>
        </p:nvSpPr>
        <p:spPr/>
        <p:txBody>
          <a:bodyPr/>
          <a:lstStyle/>
          <a:p>
            <a:fld id="{6F316FAD-80CF-4827-9C99-232CB036D3B5}" type="datetimeFigureOut">
              <a:rPr lang="nl-NL" smtClean="0"/>
              <a:t>25-9-2025</a:t>
            </a:fld>
            <a:endParaRPr lang="nl-NL"/>
          </a:p>
        </p:txBody>
      </p:sp>
      <p:sp>
        <p:nvSpPr>
          <p:cNvPr id="6" name="Tijdelijke aanduiding voor voettekst 5">
            <a:extLst>
              <a:ext uri="{FF2B5EF4-FFF2-40B4-BE49-F238E27FC236}">
                <a16:creationId xmlns:a16="http://schemas.microsoft.com/office/drawing/2014/main" id="{55D0E9C0-BE1E-E1A8-0A91-912C872360A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A501F25-FF0E-7FCA-C75C-21BC3C6C2F6B}"/>
              </a:ext>
            </a:extLst>
          </p:cNvPr>
          <p:cNvSpPr>
            <a:spLocks noGrp="1"/>
          </p:cNvSpPr>
          <p:nvPr>
            <p:ph type="sldNum" sz="quarter" idx="12"/>
          </p:nvPr>
        </p:nvSpPr>
        <p:spPr/>
        <p:txBody>
          <a:bodyPr/>
          <a:lstStyle/>
          <a:p>
            <a:fld id="{F1892E79-EC79-412C-AA79-4600BAA8137F}" type="slidenum">
              <a:rPr lang="nl-NL" smtClean="0"/>
              <a:t>‹nr.›</a:t>
            </a:fld>
            <a:endParaRPr lang="nl-NL"/>
          </a:p>
        </p:txBody>
      </p:sp>
    </p:spTree>
    <p:extLst>
      <p:ext uri="{BB962C8B-B14F-4D97-AF65-F5344CB8AC3E}">
        <p14:creationId xmlns:p14="http://schemas.microsoft.com/office/powerpoint/2010/main" val="1288967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1EADB8F-440C-C416-5504-9A1D2AC0A7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E144D65-4F7C-DE30-4E71-E4330EB8FA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03D83A9-1473-9F3A-F11E-C1B6681604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F316FAD-80CF-4827-9C99-232CB036D3B5}" type="datetimeFigureOut">
              <a:rPr lang="nl-NL" smtClean="0"/>
              <a:t>25-9-2025</a:t>
            </a:fld>
            <a:endParaRPr lang="nl-NL"/>
          </a:p>
        </p:txBody>
      </p:sp>
      <p:sp>
        <p:nvSpPr>
          <p:cNvPr id="5" name="Tijdelijke aanduiding voor voettekst 4">
            <a:extLst>
              <a:ext uri="{FF2B5EF4-FFF2-40B4-BE49-F238E27FC236}">
                <a16:creationId xmlns:a16="http://schemas.microsoft.com/office/drawing/2014/main" id="{5DEDC57A-72B9-1A7B-2197-AE7CDF7C6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8FF96A30-E810-BC53-B251-7DA36478B8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1892E79-EC79-412C-AA79-4600BAA8137F}" type="slidenum">
              <a:rPr lang="nl-NL" smtClean="0"/>
              <a:t>‹nr.›</a:t>
            </a:fld>
            <a:endParaRPr lang="nl-NL"/>
          </a:p>
        </p:txBody>
      </p:sp>
    </p:spTree>
    <p:extLst>
      <p:ext uri="{BB962C8B-B14F-4D97-AF65-F5344CB8AC3E}">
        <p14:creationId xmlns:p14="http://schemas.microsoft.com/office/powerpoint/2010/main" val="861809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youtu.be/i5KsO6CzURE" TargetMode="External"/><Relationship Id="rId4" Type="http://schemas.openxmlformats.org/officeDocument/2006/relationships/hyperlink" Target="https://youtu.be/i5KsO6CzURE?si=CWBzqCHFklzylYr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youtube.com/watch?v=ipMnzhojEkA" TargetMode="External"/><Relationship Id="rId4" Type="http://schemas.openxmlformats.org/officeDocument/2006/relationships/hyperlink" Target="https://youtu.be/ipMnzhojEk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youtube.com/watch?v=tz0lCalUgE8" TargetMode="External"/><Relationship Id="rId4" Type="http://schemas.openxmlformats.org/officeDocument/2006/relationships/hyperlink" Target="https://youtu.be/tz0lCalUgE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www.youtube.com/watch?v=4TTqzk8WBdc" TargetMode="External"/><Relationship Id="rId4" Type="http://schemas.openxmlformats.org/officeDocument/2006/relationships/hyperlink" Target="https://youtu.be/4TTqzk8WBdc"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www.youtube.com/watch?v=hB-NMElF1No" TargetMode="External"/><Relationship Id="rId4" Type="http://schemas.openxmlformats.org/officeDocument/2006/relationships/hyperlink" Target="https://youtu.be/hB-NMElF1N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www.youtube.com/watch?v=xqyJRwuMNpo" TargetMode="External"/><Relationship Id="rId4" Type="http://schemas.openxmlformats.org/officeDocument/2006/relationships/hyperlink" Target="https://youtu.be/xqyJRwuMNpo"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s://www.youtube.com/watch?v=dS0quJm70OQ" TargetMode="External"/><Relationship Id="rId4" Type="http://schemas.openxmlformats.org/officeDocument/2006/relationships/hyperlink" Target="https://youtu.be/dS0quJm70OQ"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s://www.youtube.com/watch?v=kumTW4aWCkI" TargetMode="External"/><Relationship Id="rId4" Type="http://schemas.openxmlformats.org/officeDocument/2006/relationships/hyperlink" Target="https://youtu.be/kumTW4aWCkI"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s://www.youtube.com/watch?v=Jf88qyMTKCc" TargetMode="External"/><Relationship Id="rId4" Type="http://schemas.openxmlformats.org/officeDocument/2006/relationships/hyperlink" Target="https://youtu.be/Jf88qyMTKCc"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81359-E306-2B9F-4526-BCB727DD245D}"/>
            </a:ext>
          </a:extLst>
        </p:cNvPr>
        <p:cNvGrpSpPr/>
        <p:nvPr/>
      </p:nvGrpSpPr>
      <p:grpSpPr>
        <a:xfrm>
          <a:off x="0" y="0"/>
          <a:ext cx="0" cy="0"/>
          <a:chOff x="0" y="0"/>
          <a:chExt cx="0" cy="0"/>
        </a:xfrm>
      </p:grpSpPr>
      <p:sp>
        <p:nvSpPr>
          <p:cNvPr id="5" name="Rechthoek 4">
            <a:extLst>
              <a:ext uri="{FF2B5EF4-FFF2-40B4-BE49-F238E27FC236}">
                <a16:creationId xmlns:a16="http://schemas.microsoft.com/office/drawing/2014/main" id="{02CAC8DC-AA7F-534A-D951-E69F005BE62A}"/>
              </a:ext>
            </a:extLst>
          </p:cNvPr>
          <p:cNvSpPr/>
          <p:nvPr/>
        </p:nvSpPr>
        <p:spPr>
          <a:xfrm>
            <a:off x="664029" y="1"/>
            <a:ext cx="11527971" cy="4981122"/>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ndertitel 2">
            <a:extLst>
              <a:ext uri="{FF2B5EF4-FFF2-40B4-BE49-F238E27FC236}">
                <a16:creationId xmlns:a16="http://schemas.microsoft.com/office/drawing/2014/main" id="{19F4C193-203E-73BE-C03E-0ADBE433181E}"/>
              </a:ext>
            </a:extLst>
          </p:cNvPr>
          <p:cNvSpPr>
            <a:spLocks noGrp="1"/>
          </p:cNvSpPr>
          <p:nvPr>
            <p:ph type="subTitle" idx="1"/>
          </p:nvPr>
        </p:nvSpPr>
        <p:spPr>
          <a:xfrm>
            <a:off x="217715" y="5408005"/>
            <a:ext cx="6318361" cy="1655762"/>
          </a:xfrm>
        </p:spPr>
        <p:txBody>
          <a:bodyPr>
            <a:normAutofit/>
          </a:bodyPr>
          <a:lstStyle/>
          <a:p>
            <a:r>
              <a:rPr lang="nl-NL" sz="3000" b="1" dirty="0">
                <a:solidFill>
                  <a:schemeClr val="accent4"/>
                </a:solidFill>
                <a:latin typeface="Calibri" panose="020F0502020204030204" pitchFamily="34" charset="0"/>
                <a:ea typeface="Calibri" panose="020F0502020204030204" pitchFamily="34" charset="0"/>
                <a:cs typeface="Calibri" panose="020F0502020204030204" pitchFamily="34" charset="0"/>
              </a:rPr>
              <a:t>STIGMATISERING IN DE GGZ BESPREEKBAAR MAKEN</a:t>
            </a:r>
          </a:p>
        </p:txBody>
      </p:sp>
      <p:sp>
        <p:nvSpPr>
          <p:cNvPr id="6" name="Tekstvak 5">
            <a:extLst>
              <a:ext uri="{FF2B5EF4-FFF2-40B4-BE49-F238E27FC236}">
                <a16:creationId xmlns:a16="http://schemas.microsoft.com/office/drawing/2014/main" id="{ED1F63BC-63A4-BB04-362A-3E9A84C37E1A}"/>
              </a:ext>
            </a:extLst>
          </p:cNvPr>
          <p:cNvSpPr txBox="1"/>
          <p:nvPr/>
        </p:nvSpPr>
        <p:spPr>
          <a:xfrm>
            <a:off x="7239000" y="15762"/>
            <a:ext cx="4735285" cy="5170646"/>
          </a:xfrm>
          <a:prstGeom prst="rect">
            <a:avLst/>
          </a:prstGeom>
          <a:noFill/>
        </p:spPr>
        <p:txBody>
          <a:bodyPr wrap="square" rtlCol="0">
            <a:spAutoFit/>
          </a:bodyPr>
          <a:lstStyle/>
          <a:p>
            <a:r>
              <a:rPr lang="nl-NL" sz="11000" b="1" dirty="0">
                <a:solidFill>
                  <a:schemeClr val="accent4"/>
                </a:solidFill>
                <a:latin typeface="Calibri" panose="020F0502020204030204" pitchFamily="34" charset="0"/>
                <a:ea typeface="Calibri" panose="020F0502020204030204" pitchFamily="34" charset="0"/>
                <a:cs typeface="Calibri" panose="020F0502020204030204" pitchFamily="34" charset="0"/>
              </a:rPr>
              <a:t>BIJ</a:t>
            </a:r>
          </a:p>
          <a:p>
            <a:r>
              <a:rPr lang="nl-NL" sz="11000" b="1" dirty="0">
                <a:solidFill>
                  <a:schemeClr val="accent4"/>
                </a:solidFill>
                <a:latin typeface="Calibri" panose="020F0502020204030204" pitchFamily="34" charset="0"/>
                <a:ea typeface="Calibri" panose="020F0502020204030204" pitchFamily="34" charset="0"/>
                <a:cs typeface="Calibri" panose="020F0502020204030204" pitchFamily="34" charset="0"/>
              </a:rPr>
              <a:t>NADER</a:t>
            </a:r>
          </a:p>
          <a:p>
            <a:r>
              <a:rPr lang="nl-NL" sz="11000" b="1" dirty="0">
                <a:solidFill>
                  <a:schemeClr val="accent4"/>
                </a:solidFill>
                <a:latin typeface="Calibri" panose="020F0502020204030204" pitchFamily="34" charset="0"/>
                <a:ea typeface="Calibri" panose="020F0502020204030204" pitchFamily="34" charset="0"/>
                <a:cs typeface="Calibri" panose="020F0502020204030204" pitchFamily="34" charset="0"/>
              </a:rPr>
              <a:t>INZIEN</a:t>
            </a:r>
          </a:p>
        </p:txBody>
      </p:sp>
      <p:pic>
        <p:nvPicPr>
          <p:cNvPr id="10" name="Afbeelding 9" descr="Afbeelding met tekst, Lettertype, Dans, Graphics&#10;&#10;Door AI gegenereerde inhoud is mogelijk onjuist.">
            <a:extLst>
              <a:ext uri="{FF2B5EF4-FFF2-40B4-BE49-F238E27FC236}">
                <a16:creationId xmlns:a16="http://schemas.microsoft.com/office/drawing/2014/main" id="{ADD5F58E-9780-B9EB-93FA-929C8B760E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0319" y="5306269"/>
            <a:ext cx="1635761" cy="1325174"/>
          </a:xfrm>
          <a:prstGeom prst="rect">
            <a:avLst/>
          </a:prstGeom>
        </p:spPr>
      </p:pic>
      <p:sp>
        <p:nvSpPr>
          <p:cNvPr id="12" name="Rechthoek 11">
            <a:extLst>
              <a:ext uri="{FF2B5EF4-FFF2-40B4-BE49-F238E27FC236}">
                <a16:creationId xmlns:a16="http://schemas.microsoft.com/office/drawing/2014/main" id="{8C9B2454-FB59-EEDA-D4B4-7DFB755BCA67}"/>
              </a:ext>
            </a:extLst>
          </p:cNvPr>
          <p:cNvSpPr/>
          <p:nvPr/>
        </p:nvSpPr>
        <p:spPr>
          <a:xfrm>
            <a:off x="5442" y="4981122"/>
            <a:ext cx="664029" cy="187687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801F289E-480C-CBA4-9723-F51E17B74886}"/>
              </a:ext>
            </a:extLst>
          </p:cNvPr>
          <p:cNvSpPr/>
          <p:nvPr/>
        </p:nvSpPr>
        <p:spPr>
          <a:xfrm>
            <a:off x="0" y="0"/>
            <a:ext cx="664029" cy="4981122"/>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42686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3E15B-CCA4-88EB-E281-077041B103DA}"/>
            </a:ext>
          </a:extLst>
        </p:cNvPr>
        <p:cNvGrpSpPr/>
        <p:nvPr/>
      </p:nvGrpSpPr>
      <p:grpSpPr>
        <a:xfrm>
          <a:off x="0" y="0"/>
          <a:ext cx="0" cy="0"/>
          <a:chOff x="0" y="0"/>
          <a:chExt cx="0" cy="0"/>
        </a:xfrm>
      </p:grpSpPr>
      <p:sp>
        <p:nvSpPr>
          <p:cNvPr id="3" name="Ondertitel 2">
            <a:extLst>
              <a:ext uri="{FF2B5EF4-FFF2-40B4-BE49-F238E27FC236}">
                <a16:creationId xmlns:a16="http://schemas.microsoft.com/office/drawing/2014/main" id="{7021BF7D-C037-2D70-BE1C-33C2EFACB793}"/>
              </a:ext>
            </a:extLst>
          </p:cNvPr>
          <p:cNvSpPr>
            <a:spLocks noGrp="1"/>
          </p:cNvSpPr>
          <p:nvPr>
            <p:ph type="subTitle" idx="1"/>
          </p:nvPr>
        </p:nvSpPr>
        <p:spPr>
          <a:xfrm>
            <a:off x="2181857" y="2058928"/>
            <a:ext cx="6009895" cy="3318184"/>
          </a:xfrm>
        </p:spPr>
        <p:txBody>
          <a:bodyPr>
            <a:noAutofit/>
          </a:bodyPr>
          <a:lstStyle/>
          <a:p>
            <a:pPr marL="342900" indent="-342900" algn="l">
              <a:buFont typeface="Arial" panose="020B0604020202020204" pitchFamily="34" charset="0"/>
              <a:buChar char="•"/>
            </a:pPr>
            <a:endParaRPr lang="nl-NL" sz="2200" dirty="0">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nl-NL" sz="2200" dirty="0">
                <a:latin typeface="Calibri" panose="020F0502020204030204" pitchFamily="34" charset="0"/>
                <a:ea typeface="Calibri" panose="020F0502020204030204" pitchFamily="34" charset="0"/>
                <a:cs typeface="Calibri" panose="020F0502020204030204" pitchFamily="34" charset="0"/>
              </a:rPr>
              <a:t>Ongeveer een kwart (22,3%) van de stigma-ervaringen die cliënten ervaren zijn gerelateerd aan hun contact met de hulpverlener</a:t>
            </a:r>
          </a:p>
          <a:p>
            <a:pPr marL="342900" indent="-342900" algn="l">
              <a:buFont typeface="Arial" panose="020B0604020202020204" pitchFamily="34" charset="0"/>
              <a:buChar char="•"/>
            </a:pPr>
            <a:r>
              <a:rPr lang="nl-NL" sz="2200" dirty="0">
                <a:latin typeface="Calibri" panose="020F0502020204030204" pitchFamily="34" charset="0"/>
                <a:ea typeface="Calibri" panose="020F0502020204030204" pitchFamily="34" charset="0"/>
                <a:cs typeface="Calibri" panose="020F0502020204030204" pitchFamily="34" charset="0"/>
              </a:rPr>
              <a:t>Cliënten voelen zich niet geaccepteerd, incompetent, betutteld, geassocieerd met geweld</a:t>
            </a:r>
          </a:p>
          <a:p>
            <a:pPr marL="342900" indent="-342900" algn="l">
              <a:buFont typeface="Arial" panose="020B0604020202020204" pitchFamily="34" charset="0"/>
              <a:buChar char="•"/>
            </a:pPr>
            <a:r>
              <a:rPr lang="nl-NL" sz="2200" dirty="0">
                <a:latin typeface="Calibri" panose="020F0502020204030204" pitchFamily="34" charset="0"/>
                <a:ea typeface="Calibri" panose="020F0502020204030204" pitchFamily="34" charset="0"/>
                <a:cs typeface="Calibri" panose="020F0502020204030204" pitchFamily="34" charset="0"/>
              </a:rPr>
              <a:t>Oorzaken: ontvankelijkheid publiek stigma, cliënten in tijden van crisis zien &amp; beeldvorming in opleiding en training</a:t>
            </a:r>
          </a:p>
          <a:p>
            <a:pPr marL="342900" indent="-342900" algn="l">
              <a:buFont typeface="Arial" panose="020B0604020202020204" pitchFamily="34" charset="0"/>
              <a:buChar char="•"/>
            </a:pPr>
            <a:r>
              <a:rPr lang="nl-NL" sz="2200" dirty="0">
                <a:latin typeface="Calibri" panose="020F0502020204030204" pitchFamily="34" charset="0"/>
                <a:ea typeface="Calibri" panose="020F0502020204030204" pitchFamily="34" charset="0"/>
                <a:cs typeface="Calibri" panose="020F0502020204030204" pitchFamily="34" charset="0"/>
              </a:rPr>
              <a:t>Voorbeelden: </a:t>
            </a:r>
            <a:r>
              <a:rPr lang="nl-NL" sz="2200" dirty="0" err="1">
                <a:latin typeface="Calibri" panose="020F0502020204030204" pitchFamily="34" charset="0"/>
                <a:ea typeface="Calibri" panose="020F0502020204030204" pitchFamily="34" charset="0"/>
                <a:cs typeface="Calibri" panose="020F0502020204030204" pitchFamily="34" charset="0"/>
              </a:rPr>
              <a:t>diagnostic</a:t>
            </a:r>
            <a:r>
              <a:rPr lang="nl-NL" sz="2200" dirty="0">
                <a:latin typeface="Calibri" panose="020F0502020204030204" pitchFamily="34" charset="0"/>
                <a:ea typeface="Calibri" panose="020F0502020204030204" pitchFamily="34" charset="0"/>
                <a:cs typeface="Calibri" panose="020F0502020204030204" pitchFamily="34" charset="0"/>
              </a:rPr>
              <a:t> </a:t>
            </a:r>
            <a:r>
              <a:rPr lang="nl-NL" sz="2200" dirty="0" err="1">
                <a:latin typeface="Calibri" panose="020F0502020204030204" pitchFamily="34" charset="0"/>
                <a:ea typeface="Calibri" panose="020F0502020204030204" pitchFamily="34" charset="0"/>
                <a:cs typeface="Calibri" panose="020F0502020204030204" pitchFamily="34" charset="0"/>
              </a:rPr>
              <a:t>overshadowing</a:t>
            </a:r>
            <a:r>
              <a:rPr lang="nl-NL" sz="2200" dirty="0">
                <a:latin typeface="Calibri" panose="020F0502020204030204" pitchFamily="34" charset="0"/>
                <a:ea typeface="Calibri" panose="020F0502020204030204" pitchFamily="34" charset="0"/>
                <a:cs typeface="Calibri" panose="020F0502020204030204" pitchFamily="34" charset="0"/>
              </a:rPr>
              <a:t> &amp; iatrogeen stigma (een diagnose gegeven door een professional, wanneer dit onnodig is)</a:t>
            </a:r>
          </a:p>
        </p:txBody>
      </p:sp>
      <p:sp>
        <p:nvSpPr>
          <p:cNvPr id="6" name="Tekstvak 5">
            <a:extLst>
              <a:ext uri="{FF2B5EF4-FFF2-40B4-BE49-F238E27FC236}">
                <a16:creationId xmlns:a16="http://schemas.microsoft.com/office/drawing/2014/main" id="{111C07D7-4B44-333B-415A-C8A9332FDC26}"/>
              </a:ext>
            </a:extLst>
          </p:cNvPr>
          <p:cNvSpPr txBox="1"/>
          <p:nvPr/>
        </p:nvSpPr>
        <p:spPr>
          <a:xfrm>
            <a:off x="2336236" y="359852"/>
            <a:ext cx="8752114" cy="1938992"/>
          </a:xfrm>
          <a:prstGeom prst="rect">
            <a:avLst/>
          </a:prstGeom>
          <a:noFill/>
        </p:spPr>
        <p:txBody>
          <a:bodyPr wrap="square" rtlCol="0">
            <a:spAutoFit/>
          </a:bodyPr>
          <a:lstStyle/>
          <a:p>
            <a:r>
              <a:rPr lang="nl-NL" sz="6000" dirty="0">
                <a:solidFill>
                  <a:schemeClr val="accent4"/>
                </a:solidFill>
                <a:latin typeface="Calibri" panose="020F0502020204030204" pitchFamily="34" charset="0"/>
                <a:ea typeface="Calibri" panose="020F0502020204030204" pitchFamily="34" charset="0"/>
                <a:cs typeface="Calibri" panose="020F0502020204030204" pitchFamily="34" charset="0"/>
              </a:rPr>
              <a:t>Stigma</a:t>
            </a:r>
          </a:p>
          <a:p>
            <a:r>
              <a:rPr lang="nl-NL" sz="6000" b="1" dirty="0">
                <a:solidFill>
                  <a:schemeClr val="accent4"/>
                </a:solidFill>
                <a:latin typeface="Calibri" panose="020F0502020204030204" pitchFamily="34" charset="0"/>
                <a:ea typeface="Calibri" panose="020F0502020204030204" pitchFamily="34" charset="0"/>
                <a:cs typeface="Calibri" panose="020F0502020204030204" pitchFamily="34" charset="0"/>
              </a:rPr>
              <a:t>binnen de ggz</a:t>
            </a:r>
          </a:p>
        </p:txBody>
      </p:sp>
      <p:pic>
        <p:nvPicPr>
          <p:cNvPr id="10" name="Afbeelding 9" descr="Afbeelding met tekst, Lettertype, Dans, Graphics&#10;&#10;Door AI gegenereerde inhoud is mogelijk onjuist.">
            <a:extLst>
              <a:ext uri="{FF2B5EF4-FFF2-40B4-BE49-F238E27FC236}">
                <a16:creationId xmlns:a16="http://schemas.microsoft.com/office/drawing/2014/main" id="{884AB417-D45E-F4A2-24F9-5CAFC3246A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1762" y="5377112"/>
            <a:ext cx="1413175" cy="1144851"/>
          </a:xfrm>
          <a:prstGeom prst="rect">
            <a:avLst/>
          </a:prstGeom>
        </p:spPr>
      </p:pic>
      <p:sp>
        <p:nvSpPr>
          <p:cNvPr id="12" name="Rechthoek 11">
            <a:extLst>
              <a:ext uri="{FF2B5EF4-FFF2-40B4-BE49-F238E27FC236}">
                <a16:creationId xmlns:a16="http://schemas.microsoft.com/office/drawing/2014/main" id="{0639B444-B946-DA74-54D0-5ECBE09AB949}"/>
              </a:ext>
            </a:extLst>
          </p:cNvPr>
          <p:cNvSpPr/>
          <p:nvPr/>
        </p:nvSpPr>
        <p:spPr>
          <a:xfrm>
            <a:off x="5442" y="4981122"/>
            <a:ext cx="664029" cy="1876877"/>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710528C1-A8EA-BAB8-0505-1D22EBE9FAA5}"/>
              </a:ext>
            </a:extLst>
          </p:cNvPr>
          <p:cNvSpPr/>
          <p:nvPr/>
        </p:nvSpPr>
        <p:spPr>
          <a:xfrm>
            <a:off x="0" y="0"/>
            <a:ext cx="664029" cy="4981122"/>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33357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15124-09D3-0A01-4E65-6B7C77BBAE21}"/>
            </a:ext>
          </a:extLst>
        </p:cNvPr>
        <p:cNvGrpSpPr/>
        <p:nvPr/>
      </p:nvGrpSpPr>
      <p:grpSpPr>
        <a:xfrm>
          <a:off x="0" y="0"/>
          <a:ext cx="0" cy="0"/>
          <a:chOff x="0" y="0"/>
          <a:chExt cx="0" cy="0"/>
        </a:xfrm>
      </p:grpSpPr>
      <p:sp>
        <p:nvSpPr>
          <p:cNvPr id="3" name="Ondertitel 2">
            <a:extLst>
              <a:ext uri="{FF2B5EF4-FFF2-40B4-BE49-F238E27FC236}">
                <a16:creationId xmlns:a16="http://schemas.microsoft.com/office/drawing/2014/main" id="{C14BFF0D-33C3-EBF4-F3F9-F285139D2EE8}"/>
              </a:ext>
            </a:extLst>
          </p:cNvPr>
          <p:cNvSpPr>
            <a:spLocks noGrp="1"/>
          </p:cNvSpPr>
          <p:nvPr>
            <p:ph type="subTitle" idx="1"/>
          </p:nvPr>
        </p:nvSpPr>
        <p:spPr>
          <a:xfrm>
            <a:off x="2330794" y="2490561"/>
            <a:ext cx="6009895" cy="3318184"/>
          </a:xfrm>
        </p:spPr>
        <p:txBody>
          <a:bodyPr>
            <a:noAutofit/>
          </a:bodyPr>
          <a:lstStyle/>
          <a:p>
            <a:pPr marL="342900" indent="-342900" algn="l">
              <a:buFont typeface="Arial" panose="020B0604020202020204" pitchFamily="34" charset="0"/>
              <a:buChar char="•"/>
            </a:pPr>
            <a:endParaRPr lang="nl-NL" sz="2200" dirty="0">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lgn="l">
              <a:buFont typeface="Arial" panose="020B0604020202020204" pitchFamily="34" charset="0"/>
              <a:buChar char="•"/>
            </a:pPr>
            <a:r>
              <a:rPr lang="nl-NL" sz="2200" dirty="0">
                <a:latin typeface="Calibri" panose="020F0502020204030204" pitchFamily="34" charset="0"/>
                <a:ea typeface="Calibri" panose="020F0502020204030204" pitchFamily="34" charset="0"/>
                <a:cs typeface="Calibri" panose="020F0502020204030204" pitchFamily="34" charset="0"/>
              </a:rPr>
              <a:t>Gevolgen van stigma zijn groot, o.a. op herstel</a:t>
            </a:r>
          </a:p>
          <a:p>
            <a:pPr marL="342900" indent="-342900" algn="l">
              <a:buFont typeface="Arial" panose="020B0604020202020204" pitchFamily="34" charset="0"/>
              <a:buChar char="•"/>
            </a:pPr>
            <a:r>
              <a:rPr lang="nl-NL" sz="2200" dirty="0">
                <a:latin typeface="Calibri" panose="020F0502020204030204" pitchFamily="34" charset="0"/>
                <a:ea typeface="Calibri" panose="020F0502020204030204" pitchFamily="34" charset="0"/>
                <a:cs typeface="Calibri" panose="020F0502020204030204" pitchFamily="34" charset="0"/>
              </a:rPr>
              <a:t>Herstel is het primaire doel van behandeling en begeleiding in de ggz</a:t>
            </a:r>
          </a:p>
          <a:p>
            <a:pPr marL="342900" indent="-342900" algn="l">
              <a:buFont typeface="Arial" panose="020B0604020202020204" pitchFamily="34" charset="0"/>
              <a:buChar char="•"/>
            </a:pPr>
            <a:r>
              <a:rPr lang="nl-NL" sz="2200" dirty="0">
                <a:latin typeface="Calibri" panose="020F0502020204030204" pitchFamily="34" charset="0"/>
                <a:ea typeface="Calibri" panose="020F0502020204030204" pitchFamily="34" charset="0"/>
                <a:cs typeface="Calibri" panose="020F0502020204030204" pitchFamily="34" charset="0"/>
              </a:rPr>
              <a:t>Onderzoek toont aan dat 76% van de cliënten hun hulpverlener als belangrijkste persoon in hun leven zien</a:t>
            </a:r>
          </a:p>
          <a:p>
            <a:pPr marL="342900" indent="-342900" algn="l">
              <a:buFont typeface="Arial" panose="020B0604020202020204" pitchFamily="34" charset="0"/>
              <a:buChar char="•"/>
            </a:pPr>
            <a:r>
              <a:rPr lang="nl-NL" sz="2200" dirty="0">
                <a:latin typeface="Calibri" panose="020F0502020204030204" pitchFamily="34" charset="0"/>
                <a:ea typeface="Calibri" panose="020F0502020204030204" pitchFamily="34" charset="0"/>
                <a:cs typeface="Calibri" panose="020F0502020204030204" pitchFamily="34" charset="0"/>
              </a:rPr>
              <a:t>Hulpverlener kan een groot verschil maken</a:t>
            </a:r>
          </a:p>
        </p:txBody>
      </p:sp>
      <p:sp>
        <p:nvSpPr>
          <p:cNvPr id="6" name="Tekstvak 5">
            <a:extLst>
              <a:ext uri="{FF2B5EF4-FFF2-40B4-BE49-F238E27FC236}">
                <a16:creationId xmlns:a16="http://schemas.microsoft.com/office/drawing/2014/main" id="{419DA01D-5761-4838-7416-ED6C243446EE}"/>
              </a:ext>
            </a:extLst>
          </p:cNvPr>
          <p:cNvSpPr txBox="1"/>
          <p:nvPr/>
        </p:nvSpPr>
        <p:spPr>
          <a:xfrm>
            <a:off x="2336236" y="359852"/>
            <a:ext cx="8752114" cy="1938992"/>
          </a:xfrm>
          <a:prstGeom prst="rect">
            <a:avLst/>
          </a:prstGeom>
          <a:noFill/>
        </p:spPr>
        <p:txBody>
          <a:bodyPr wrap="square" rtlCol="0">
            <a:spAutoFit/>
          </a:bodyPr>
          <a:lstStyle/>
          <a:p>
            <a:r>
              <a:rPr lang="nl-NL" sz="6000" dirty="0">
                <a:solidFill>
                  <a:schemeClr val="accent4"/>
                </a:solidFill>
                <a:latin typeface="Calibri" panose="020F0502020204030204" pitchFamily="34" charset="0"/>
                <a:ea typeface="Calibri" panose="020F0502020204030204" pitchFamily="34" charset="0"/>
                <a:cs typeface="Calibri" panose="020F0502020204030204" pitchFamily="34" charset="0"/>
              </a:rPr>
              <a:t>Belang aanpakken</a:t>
            </a:r>
          </a:p>
          <a:p>
            <a:r>
              <a:rPr lang="nl-NL" sz="6000" b="1" dirty="0">
                <a:solidFill>
                  <a:schemeClr val="accent4"/>
                </a:solidFill>
                <a:latin typeface="Calibri" panose="020F0502020204030204" pitchFamily="34" charset="0"/>
                <a:ea typeface="Calibri" panose="020F0502020204030204" pitchFamily="34" charset="0"/>
                <a:cs typeface="Calibri" panose="020F0502020204030204" pitchFamily="34" charset="0"/>
              </a:rPr>
              <a:t>stigma in de ggz</a:t>
            </a:r>
          </a:p>
        </p:txBody>
      </p:sp>
      <p:pic>
        <p:nvPicPr>
          <p:cNvPr id="10" name="Afbeelding 9" descr="Afbeelding met tekst, Lettertype, Dans, Graphics&#10;&#10;Door AI gegenereerde inhoud is mogelijk onjuist.">
            <a:extLst>
              <a:ext uri="{FF2B5EF4-FFF2-40B4-BE49-F238E27FC236}">
                <a16:creationId xmlns:a16="http://schemas.microsoft.com/office/drawing/2014/main" id="{EF4A7AD7-77E5-26AA-DACB-3EEF0DAE8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9328" y="5268341"/>
            <a:ext cx="1518043" cy="1229807"/>
          </a:xfrm>
          <a:prstGeom prst="rect">
            <a:avLst/>
          </a:prstGeom>
        </p:spPr>
      </p:pic>
      <p:sp>
        <p:nvSpPr>
          <p:cNvPr id="12" name="Rechthoek 11">
            <a:extLst>
              <a:ext uri="{FF2B5EF4-FFF2-40B4-BE49-F238E27FC236}">
                <a16:creationId xmlns:a16="http://schemas.microsoft.com/office/drawing/2014/main" id="{1AE5CD2C-F30B-C1D7-D6FF-D3480EE64553}"/>
              </a:ext>
            </a:extLst>
          </p:cNvPr>
          <p:cNvSpPr/>
          <p:nvPr/>
        </p:nvSpPr>
        <p:spPr>
          <a:xfrm>
            <a:off x="5442" y="4981122"/>
            <a:ext cx="664029" cy="1876877"/>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0A1689F2-D827-16CE-448E-0EC7D5DE98D6}"/>
              </a:ext>
            </a:extLst>
          </p:cNvPr>
          <p:cNvSpPr/>
          <p:nvPr/>
        </p:nvSpPr>
        <p:spPr>
          <a:xfrm>
            <a:off x="0" y="0"/>
            <a:ext cx="664029" cy="4981122"/>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41781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F3770-08D2-CB62-71CA-22893A907129}"/>
            </a:ext>
          </a:extLst>
        </p:cNvPr>
        <p:cNvGrpSpPr/>
        <p:nvPr/>
      </p:nvGrpSpPr>
      <p:grpSpPr>
        <a:xfrm>
          <a:off x="0" y="0"/>
          <a:ext cx="0" cy="0"/>
          <a:chOff x="0" y="0"/>
          <a:chExt cx="0" cy="0"/>
        </a:xfrm>
      </p:grpSpPr>
      <p:sp>
        <p:nvSpPr>
          <p:cNvPr id="3" name="Ondertitel 2">
            <a:extLst>
              <a:ext uri="{FF2B5EF4-FFF2-40B4-BE49-F238E27FC236}">
                <a16:creationId xmlns:a16="http://schemas.microsoft.com/office/drawing/2014/main" id="{730F2146-3C0E-8A67-EDA8-E175C8AAADB3}"/>
              </a:ext>
            </a:extLst>
          </p:cNvPr>
          <p:cNvSpPr>
            <a:spLocks noGrp="1"/>
          </p:cNvSpPr>
          <p:nvPr>
            <p:ph type="subTitle" idx="1"/>
          </p:nvPr>
        </p:nvSpPr>
        <p:spPr>
          <a:xfrm>
            <a:off x="2330794" y="2058928"/>
            <a:ext cx="6009895" cy="4199368"/>
          </a:xfrm>
        </p:spPr>
        <p:txBody>
          <a:bodyPr>
            <a:noAutofit/>
          </a:bodyPr>
          <a:lstStyle/>
          <a:p>
            <a:pPr marL="342900" indent="-342900" algn="l">
              <a:buFont typeface="Arial" panose="020B0604020202020204" pitchFamily="34" charset="0"/>
              <a:buChar char="•"/>
            </a:pPr>
            <a:endParaRPr lang="nl-NL" sz="2200" dirty="0">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nl-NL" sz="2200" dirty="0">
                <a:latin typeface="Calibri" panose="020F0502020204030204" pitchFamily="34" charset="0"/>
                <a:ea typeface="Calibri" panose="020F0502020204030204" pitchFamily="34" charset="0"/>
                <a:cs typeface="Calibri" panose="020F0502020204030204" pitchFamily="34" charset="0"/>
              </a:rPr>
              <a:t>Wees je bewust van je eigen mogelijk belemmerende houding en vooroordelen</a:t>
            </a:r>
          </a:p>
          <a:p>
            <a:pPr marL="342900" indent="-342900" algn="l">
              <a:buFont typeface="Arial" panose="020B0604020202020204" pitchFamily="34" charset="0"/>
              <a:buChar char="•"/>
            </a:pPr>
            <a:r>
              <a:rPr lang="nl-NL" sz="2200" dirty="0">
                <a:latin typeface="Calibri" panose="020F0502020204030204" pitchFamily="34" charset="0"/>
                <a:ea typeface="Calibri" panose="020F0502020204030204" pitchFamily="34" charset="0"/>
                <a:cs typeface="Calibri" panose="020F0502020204030204" pitchFamily="34" charset="0"/>
              </a:rPr>
              <a:t>Durf jezelf en je collega’s aan te spreken op stigmatiserende gedragingen en houdingen</a:t>
            </a:r>
          </a:p>
          <a:p>
            <a:pPr marL="342900" indent="-342900" algn="l">
              <a:buFont typeface="Arial" panose="020B0604020202020204" pitchFamily="34" charset="0"/>
              <a:buChar char="•"/>
            </a:pPr>
            <a:r>
              <a:rPr lang="nl-NL" sz="2200" dirty="0">
                <a:latin typeface="Calibri" panose="020F0502020204030204" pitchFamily="34" charset="0"/>
                <a:ea typeface="Calibri" panose="020F0502020204030204" pitchFamily="34" charset="0"/>
                <a:cs typeface="Calibri" panose="020F0502020204030204" pitchFamily="34" charset="0"/>
              </a:rPr>
              <a:t>Zet psychische klachten in een normaliserend kader, gebruik genuanceerde taal en geen negatieve stereotypering</a:t>
            </a:r>
          </a:p>
          <a:p>
            <a:pPr marL="342900" indent="-342900" algn="l">
              <a:buFont typeface="Arial" panose="020B0604020202020204" pitchFamily="34" charset="0"/>
              <a:buChar char="•"/>
            </a:pPr>
            <a:r>
              <a:rPr lang="nl-NL" sz="2200" dirty="0">
                <a:latin typeface="Calibri" panose="020F0502020204030204" pitchFamily="34" charset="0"/>
                <a:ea typeface="Calibri" panose="020F0502020204030204" pitchFamily="34" charset="0"/>
                <a:cs typeface="Calibri" panose="020F0502020204030204" pitchFamily="34" charset="0"/>
              </a:rPr>
              <a:t>Besteed aandacht aan herstelperspectief, het liefst met inzet van ervaringsdeskundigheid</a:t>
            </a:r>
          </a:p>
          <a:p>
            <a:pPr marL="342900" indent="-342900" algn="l">
              <a:buFont typeface="Arial" panose="020B0604020202020204" pitchFamily="34" charset="0"/>
              <a:buChar char="•"/>
            </a:pPr>
            <a:r>
              <a:rPr lang="nl-NL" sz="2200" dirty="0">
                <a:latin typeface="Calibri" panose="020F0502020204030204" pitchFamily="34" charset="0"/>
                <a:ea typeface="Calibri" panose="020F0502020204030204" pitchFamily="34" charset="0"/>
                <a:cs typeface="Calibri" panose="020F0502020204030204" pitchFamily="34" charset="0"/>
              </a:rPr>
              <a:t>Gebruik psychiatrische classificatie zorgvuldig en terughoudend</a:t>
            </a:r>
          </a:p>
          <a:p>
            <a:pPr marL="342900" indent="-342900" algn="l">
              <a:buFont typeface="Arial" panose="020B0604020202020204" pitchFamily="34" charset="0"/>
              <a:buChar char="•"/>
            </a:pPr>
            <a:endParaRPr lang="nl-NL" sz="2200" dirty="0">
              <a:latin typeface="Calibri" panose="020F0502020204030204" pitchFamily="34" charset="0"/>
              <a:ea typeface="Calibri" panose="020F0502020204030204" pitchFamily="34" charset="0"/>
              <a:cs typeface="Calibri" panose="020F0502020204030204" pitchFamily="34" charset="0"/>
            </a:endParaRPr>
          </a:p>
        </p:txBody>
      </p:sp>
      <p:sp>
        <p:nvSpPr>
          <p:cNvPr id="6" name="Tekstvak 5">
            <a:extLst>
              <a:ext uri="{FF2B5EF4-FFF2-40B4-BE49-F238E27FC236}">
                <a16:creationId xmlns:a16="http://schemas.microsoft.com/office/drawing/2014/main" id="{141F41D6-A091-11E1-A057-6D2F9E2863DA}"/>
              </a:ext>
            </a:extLst>
          </p:cNvPr>
          <p:cNvSpPr txBox="1"/>
          <p:nvPr/>
        </p:nvSpPr>
        <p:spPr>
          <a:xfrm>
            <a:off x="2336236" y="359852"/>
            <a:ext cx="8752114" cy="1938992"/>
          </a:xfrm>
          <a:prstGeom prst="rect">
            <a:avLst/>
          </a:prstGeom>
          <a:noFill/>
        </p:spPr>
        <p:txBody>
          <a:bodyPr wrap="square" rtlCol="0">
            <a:spAutoFit/>
          </a:bodyPr>
          <a:lstStyle/>
          <a:p>
            <a:r>
              <a:rPr lang="nl-NL" sz="6000" dirty="0">
                <a:solidFill>
                  <a:schemeClr val="accent4"/>
                </a:solidFill>
                <a:latin typeface="Calibri" panose="020F0502020204030204" pitchFamily="34" charset="0"/>
                <a:ea typeface="Calibri" panose="020F0502020204030204" pitchFamily="34" charset="0"/>
                <a:cs typeface="Calibri" panose="020F0502020204030204" pitchFamily="34" charset="0"/>
              </a:rPr>
              <a:t>Stigmatisering</a:t>
            </a:r>
          </a:p>
          <a:p>
            <a:r>
              <a:rPr lang="nl-NL" sz="6000" b="1" dirty="0">
                <a:solidFill>
                  <a:schemeClr val="accent4"/>
                </a:solidFill>
                <a:latin typeface="Calibri" panose="020F0502020204030204" pitchFamily="34" charset="0"/>
                <a:ea typeface="Calibri" panose="020F0502020204030204" pitchFamily="34" charset="0"/>
                <a:cs typeface="Calibri" panose="020F0502020204030204" pitchFamily="34" charset="0"/>
              </a:rPr>
              <a:t>uitbannen</a:t>
            </a:r>
          </a:p>
        </p:txBody>
      </p:sp>
      <p:pic>
        <p:nvPicPr>
          <p:cNvPr id="10" name="Afbeelding 9" descr="Afbeelding met tekst, Lettertype, Dans, Graphics&#10;&#10;Door AI gegenereerde inhoud is mogelijk onjuist.">
            <a:extLst>
              <a:ext uri="{FF2B5EF4-FFF2-40B4-BE49-F238E27FC236}">
                <a16:creationId xmlns:a16="http://schemas.microsoft.com/office/drawing/2014/main" id="{06CE3A70-6F8D-125E-488F-8492B8AE67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3408" y="5316062"/>
            <a:ext cx="1484415" cy="1202565"/>
          </a:xfrm>
          <a:prstGeom prst="rect">
            <a:avLst/>
          </a:prstGeom>
        </p:spPr>
      </p:pic>
      <p:sp>
        <p:nvSpPr>
          <p:cNvPr id="12" name="Rechthoek 11">
            <a:extLst>
              <a:ext uri="{FF2B5EF4-FFF2-40B4-BE49-F238E27FC236}">
                <a16:creationId xmlns:a16="http://schemas.microsoft.com/office/drawing/2014/main" id="{C5AC23C5-D9B9-E0FB-32B9-0B7C920066F4}"/>
              </a:ext>
            </a:extLst>
          </p:cNvPr>
          <p:cNvSpPr/>
          <p:nvPr/>
        </p:nvSpPr>
        <p:spPr>
          <a:xfrm>
            <a:off x="5442" y="4981122"/>
            <a:ext cx="664029" cy="1876877"/>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30202B43-A2D3-3B66-CD98-3F408DD3A219}"/>
              </a:ext>
            </a:extLst>
          </p:cNvPr>
          <p:cNvSpPr/>
          <p:nvPr/>
        </p:nvSpPr>
        <p:spPr>
          <a:xfrm>
            <a:off x="0" y="0"/>
            <a:ext cx="664029" cy="4981122"/>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49297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FF515-242B-49DC-D7EB-FC66ED8584FB}"/>
            </a:ext>
          </a:extLst>
        </p:cNvPr>
        <p:cNvGrpSpPr/>
        <p:nvPr/>
      </p:nvGrpSpPr>
      <p:grpSpPr>
        <a:xfrm>
          <a:off x="0" y="0"/>
          <a:ext cx="0" cy="0"/>
          <a:chOff x="0" y="0"/>
          <a:chExt cx="0" cy="0"/>
        </a:xfrm>
      </p:grpSpPr>
      <p:sp>
        <p:nvSpPr>
          <p:cNvPr id="3" name="Ondertitel 2">
            <a:extLst>
              <a:ext uri="{FF2B5EF4-FFF2-40B4-BE49-F238E27FC236}">
                <a16:creationId xmlns:a16="http://schemas.microsoft.com/office/drawing/2014/main" id="{0C7BAEBC-362F-67AD-444C-2AB317E9A2DC}"/>
              </a:ext>
            </a:extLst>
          </p:cNvPr>
          <p:cNvSpPr>
            <a:spLocks noGrp="1"/>
          </p:cNvSpPr>
          <p:nvPr>
            <p:ph type="subTitle" idx="1"/>
          </p:nvPr>
        </p:nvSpPr>
        <p:spPr>
          <a:xfrm>
            <a:off x="2330794" y="2058928"/>
            <a:ext cx="6009895" cy="4199368"/>
          </a:xfrm>
        </p:spPr>
        <p:txBody>
          <a:bodyPr>
            <a:noAutofit/>
          </a:bodyPr>
          <a:lstStyle/>
          <a:p>
            <a:pPr marL="342900" indent="-342900" algn="l">
              <a:buFont typeface="Arial" panose="020B0604020202020204" pitchFamily="34" charset="0"/>
              <a:buChar char="•"/>
            </a:pPr>
            <a:endParaRPr lang="nl-NL" sz="2200" dirty="0">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nl-NL" sz="2200" dirty="0">
                <a:latin typeface="Calibri" panose="020F0502020204030204" pitchFamily="34" charset="0"/>
                <a:ea typeface="Calibri" panose="020F0502020204030204" pitchFamily="34" charset="0"/>
                <a:cs typeface="Calibri" panose="020F0502020204030204" pitchFamily="34" charset="0"/>
              </a:rPr>
              <a:t>Onderzoek en bespreek (zelf)stigma van de cliënt</a:t>
            </a:r>
          </a:p>
          <a:p>
            <a:pPr marL="342900" indent="-342900" algn="l">
              <a:buFont typeface="Arial" panose="020B0604020202020204" pitchFamily="34" charset="0"/>
              <a:buChar char="•"/>
            </a:pPr>
            <a:r>
              <a:rPr lang="nl-NL" sz="2200" dirty="0">
                <a:latin typeface="Calibri" panose="020F0502020204030204" pitchFamily="34" charset="0"/>
                <a:ea typeface="Calibri" panose="020F0502020204030204" pitchFamily="34" charset="0"/>
                <a:cs typeface="Calibri" panose="020F0502020204030204" pitchFamily="34" charset="0"/>
              </a:rPr>
              <a:t>Normaliseer emoties en klachten van de cliënt</a:t>
            </a:r>
          </a:p>
          <a:p>
            <a:pPr marL="342900" indent="-342900" algn="l">
              <a:buFont typeface="Arial" panose="020B0604020202020204" pitchFamily="34" charset="0"/>
              <a:buChar char="•"/>
            </a:pPr>
            <a:r>
              <a:rPr lang="nl-NL" sz="2200" dirty="0">
                <a:latin typeface="Calibri" panose="020F0502020204030204" pitchFamily="34" charset="0"/>
                <a:ea typeface="Calibri" panose="020F0502020204030204" pitchFamily="34" charset="0"/>
                <a:cs typeface="Calibri" panose="020F0502020204030204" pitchFamily="34" charset="0"/>
              </a:rPr>
              <a:t>Help de cliënt in het omgaan met moeilijke of pijnlijke stigmatiserende situaties</a:t>
            </a:r>
          </a:p>
          <a:p>
            <a:pPr marL="342900" indent="-342900" algn="l">
              <a:buFont typeface="Arial" panose="020B0604020202020204" pitchFamily="34" charset="0"/>
              <a:buChar char="•"/>
            </a:pPr>
            <a:r>
              <a:rPr lang="nl-NL" sz="2200" dirty="0">
                <a:latin typeface="Calibri" panose="020F0502020204030204" pitchFamily="34" charset="0"/>
                <a:ea typeface="Calibri" panose="020F0502020204030204" pitchFamily="34" charset="0"/>
                <a:cs typeface="Calibri" panose="020F0502020204030204" pitchFamily="34" charset="0"/>
              </a:rPr>
              <a:t>Bespreek het dilemma rondom openheid met de cliënt. Stimuleer de cliënt om hierin een bewuste keuze te maken.</a:t>
            </a:r>
          </a:p>
          <a:p>
            <a:pPr marL="342900" indent="-342900" algn="l">
              <a:buFont typeface="Arial" panose="020B0604020202020204" pitchFamily="34" charset="0"/>
              <a:buChar char="•"/>
            </a:pPr>
            <a:r>
              <a:rPr lang="nl-NL" sz="2200" dirty="0">
                <a:latin typeface="Calibri" panose="020F0502020204030204" pitchFamily="34" charset="0"/>
                <a:ea typeface="Calibri" panose="020F0502020204030204" pitchFamily="34" charset="0"/>
                <a:cs typeface="Calibri" panose="020F0502020204030204" pitchFamily="34" charset="0"/>
              </a:rPr>
              <a:t>Wijs cliënten op interventies die helpen om (zelf)stigma tegen te gaan </a:t>
            </a:r>
          </a:p>
          <a:p>
            <a:pPr marL="342900" indent="-342900" algn="l">
              <a:buFont typeface="Arial" panose="020B0604020202020204" pitchFamily="34" charset="0"/>
              <a:buChar char="•"/>
            </a:pPr>
            <a:endParaRPr lang="nl-NL" sz="2200" dirty="0">
              <a:latin typeface="Calibri" panose="020F0502020204030204" pitchFamily="34" charset="0"/>
              <a:ea typeface="Calibri" panose="020F0502020204030204" pitchFamily="34" charset="0"/>
              <a:cs typeface="Calibri" panose="020F0502020204030204" pitchFamily="34" charset="0"/>
            </a:endParaRPr>
          </a:p>
        </p:txBody>
      </p:sp>
      <p:sp>
        <p:nvSpPr>
          <p:cNvPr id="6" name="Tekstvak 5">
            <a:extLst>
              <a:ext uri="{FF2B5EF4-FFF2-40B4-BE49-F238E27FC236}">
                <a16:creationId xmlns:a16="http://schemas.microsoft.com/office/drawing/2014/main" id="{D84C05F3-9A34-BA83-8F2D-2D25378822D1}"/>
              </a:ext>
            </a:extLst>
          </p:cNvPr>
          <p:cNvSpPr txBox="1"/>
          <p:nvPr/>
        </p:nvSpPr>
        <p:spPr>
          <a:xfrm>
            <a:off x="2336236" y="359852"/>
            <a:ext cx="8752114" cy="1938992"/>
          </a:xfrm>
          <a:prstGeom prst="rect">
            <a:avLst/>
          </a:prstGeom>
          <a:noFill/>
        </p:spPr>
        <p:txBody>
          <a:bodyPr wrap="square" rtlCol="0">
            <a:spAutoFit/>
          </a:bodyPr>
          <a:lstStyle/>
          <a:p>
            <a:r>
              <a:rPr lang="nl-NL" sz="6000" dirty="0">
                <a:solidFill>
                  <a:schemeClr val="accent4"/>
                </a:solidFill>
                <a:latin typeface="Calibri" panose="020F0502020204030204" pitchFamily="34" charset="0"/>
                <a:ea typeface="Calibri" panose="020F0502020204030204" pitchFamily="34" charset="0"/>
                <a:cs typeface="Calibri" panose="020F0502020204030204" pitchFamily="34" charset="0"/>
              </a:rPr>
              <a:t>Zelfstigmatisering</a:t>
            </a:r>
          </a:p>
          <a:p>
            <a:r>
              <a:rPr lang="nl-NL" sz="6000" b="1" dirty="0">
                <a:solidFill>
                  <a:schemeClr val="accent4"/>
                </a:solidFill>
                <a:latin typeface="Calibri" panose="020F0502020204030204" pitchFamily="34" charset="0"/>
                <a:ea typeface="Calibri" panose="020F0502020204030204" pitchFamily="34" charset="0"/>
                <a:cs typeface="Calibri" panose="020F0502020204030204" pitchFamily="34" charset="0"/>
              </a:rPr>
              <a:t>uitbannen</a:t>
            </a:r>
          </a:p>
        </p:txBody>
      </p:sp>
      <p:pic>
        <p:nvPicPr>
          <p:cNvPr id="10" name="Afbeelding 9" descr="Afbeelding met tekst, Lettertype, Dans, Graphics&#10;&#10;Door AI gegenereerde inhoud is mogelijk onjuist.">
            <a:extLst>
              <a:ext uri="{FF2B5EF4-FFF2-40B4-BE49-F238E27FC236}">
                <a16:creationId xmlns:a16="http://schemas.microsoft.com/office/drawing/2014/main" id="{D6080616-D118-473A-E422-39F970CA0F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8086" y="5226835"/>
            <a:ext cx="1569277" cy="1271313"/>
          </a:xfrm>
          <a:prstGeom prst="rect">
            <a:avLst/>
          </a:prstGeom>
        </p:spPr>
      </p:pic>
      <p:sp>
        <p:nvSpPr>
          <p:cNvPr id="12" name="Rechthoek 11">
            <a:extLst>
              <a:ext uri="{FF2B5EF4-FFF2-40B4-BE49-F238E27FC236}">
                <a16:creationId xmlns:a16="http://schemas.microsoft.com/office/drawing/2014/main" id="{EB9A91E1-A30A-AC45-A7F8-D6B0FDBD7A32}"/>
              </a:ext>
            </a:extLst>
          </p:cNvPr>
          <p:cNvSpPr/>
          <p:nvPr/>
        </p:nvSpPr>
        <p:spPr>
          <a:xfrm>
            <a:off x="5442" y="4981122"/>
            <a:ext cx="664029" cy="1876877"/>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0EA23564-2F51-BCCA-C27E-98C54672A40F}"/>
              </a:ext>
            </a:extLst>
          </p:cNvPr>
          <p:cNvSpPr/>
          <p:nvPr/>
        </p:nvSpPr>
        <p:spPr>
          <a:xfrm>
            <a:off x="0" y="0"/>
            <a:ext cx="664029" cy="4981122"/>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55536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27923-2BD1-EAE5-EC78-F4E43CC586AA}"/>
            </a:ext>
          </a:extLst>
        </p:cNvPr>
        <p:cNvGrpSpPr/>
        <p:nvPr/>
      </p:nvGrpSpPr>
      <p:grpSpPr>
        <a:xfrm>
          <a:off x="0" y="0"/>
          <a:ext cx="0" cy="0"/>
          <a:chOff x="0" y="0"/>
          <a:chExt cx="0" cy="0"/>
        </a:xfrm>
      </p:grpSpPr>
      <p:sp>
        <p:nvSpPr>
          <p:cNvPr id="8" name="Rechthoek 7">
            <a:extLst>
              <a:ext uri="{FF2B5EF4-FFF2-40B4-BE49-F238E27FC236}">
                <a16:creationId xmlns:a16="http://schemas.microsoft.com/office/drawing/2014/main" id="{1D088DF7-55E3-84B1-B06B-DBD00C9E69AC}"/>
              </a:ext>
            </a:extLst>
          </p:cNvPr>
          <p:cNvSpPr/>
          <p:nvPr/>
        </p:nvSpPr>
        <p:spPr>
          <a:xfrm>
            <a:off x="669471" y="23750"/>
            <a:ext cx="11522529" cy="4981123"/>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ndertitel 2">
            <a:extLst>
              <a:ext uri="{FF2B5EF4-FFF2-40B4-BE49-F238E27FC236}">
                <a16:creationId xmlns:a16="http://schemas.microsoft.com/office/drawing/2014/main" id="{CF60F7F7-193E-BC40-1D22-66A875B8ADF1}"/>
              </a:ext>
            </a:extLst>
          </p:cNvPr>
          <p:cNvSpPr>
            <a:spLocks noGrp="1"/>
          </p:cNvSpPr>
          <p:nvPr>
            <p:ph type="subTitle" idx="1"/>
          </p:nvPr>
        </p:nvSpPr>
        <p:spPr>
          <a:xfrm>
            <a:off x="217715" y="5408005"/>
            <a:ext cx="6318361" cy="1655762"/>
          </a:xfrm>
        </p:spPr>
        <p:txBody>
          <a:bodyPr>
            <a:normAutofit/>
          </a:bodyPr>
          <a:lstStyle/>
          <a:p>
            <a:r>
              <a:rPr lang="nl-NL" sz="3000" b="1" dirty="0">
                <a:solidFill>
                  <a:schemeClr val="accent4"/>
                </a:solidFill>
                <a:latin typeface="Calibri" panose="020F0502020204030204" pitchFamily="34" charset="0"/>
                <a:ea typeface="Calibri" panose="020F0502020204030204" pitchFamily="34" charset="0"/>
                <a:cs typeface="Calibri" panose="020F0502020204030204" pitchFamily="34" charset="0"/>
              </a:rPr>
              <a:t>STIGMATISERING IN DE GGZ BESPREEKBAAR MAKEN</a:t>
            </a:r>
          </a:p>
        </p:txBody>
      </p:sp>
      <p:sp>
        <p:nvSpPr>
          <p:cNvPr id="6" name="Tekstvak 5">
            <a:extLst>
              <a:ext uri="{FF2B5EF4-FFF2-40B4-BE49-F238E27FC236}">
                <a16:creationId xmlns:a16="http://schemas.microsoft.com/office/drawing/2014/main" id="{6BEAC733-FD7E-EB8A-9D1D-102A459F2624}"/>
              </a:ext>
            </a:extLst>
          </p:cNvPr>
          <p:cNvSpPr txBox="1"/>
          <p:nvPr/>
        </p:nvSpPr>
        <p:spPr>
          <a:xfrm>
            <a:off x="3194463" y="751623"/>
            <a:ext cx="8874826" cy="3477875"/>
          </a:xfrm>
          <a:prstGeom prst="rect">
            <a:avLst/>
          </a:prstGeom>
          <a:noFill/>
        </p:spPr>
        <p:txBody>
          <a:bodyPr wrap="square" rtlCol="0">
            <a:spAutoFit/>
          </a:bodyPr>
          <a:lstStyle/>
          <a:p>
            <a:r>
              <a:rPr lang="nl-NL" sz="11000" b="1" dirty="0">
                <a:solidFill>
                  <a:schemeClr val="accent4"/>
                </a:solidFill>
                <a:latin typeface="Calibri" panose="020F0502020204030204" pitchFamily="34" charset="0"/>
                <a:ea typeface="Calibri" panose="020F0502020204030204" pitchFamily="34" charset="0"/>
                <a:cs typeface="Calibri" panose="020F0502020204030204" pitchFamily="34" charset="0"/>
              </a:rPr>
              <a:t>FILM</a:t>
            </a:r>
          </a:p>
          <a:p>
            <a:r>
              <a:rPr lang="nl-NL" sz="11000" b="1" dirty="0">
                <a:solidFill>
                  <a:schemeClr val="accent4"/>
                </a:solidFill>
                <a:latin typeface="Calibri" panose="020F0502020204030204" pitchFamily="34" charset="0"/>
                <a:ea typeface="Calibri" panose="020F0502020204030204" pitchFamily="34" charset="0"/>
                <a:cs typeface="Calibri" panose="020F0502020204030204" pitchFamily="34" charset="0"/>
              </a:rPr>
              <a:t>FRAGMENTEN</a:t>
            </a:r>
          </a:p>
        </p:txBody>
      </p:sp>
      <p:pic>
        <p:nvPicPr>
          <p:cNvPr id="10" name="Afbeelding 9" descr="Afbeelding met tekst, Lettertype, Dans, Graphics&#10;&#10;Door AI gegenereerde inhoud is mogelijk onjuist.">
            <a:extLst>
              <a:ext uri="{FF2B5EF4-FFF2-40B4-BE49-F238E27FC236}">
                <a16:creationId xmlns:a16="http://schemas.microsoft.com/office/drawing/2014/main" id="{33C9A509-F6F1-FCB1-7B6A-13C075ABB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7276" y="5408005"/>
            <a:ext cx="1553669" cy="1258669"/>
          </a:xfrm>
          <a:prstGeom prst="rect">
            <a:avLst/>
          </a:prstGeom>
        </p:spPr>
      </p:pic>
      <p:sp>
        <p:nvSpPr>
          <p:cNvPr id="12" name="Rechthoek 11">
            <a:extLst>
              <a:ext uri="{FF2B5EF4-FFF2-40B4-BE49-F238E27FC236}">
                <a16:creationId xmlns:a16="http://schemas.microsoft.com/office/drawing/2014/main" id="{FF54057F-F309-C2D6-6F0B-DF36EE85B431}"/>
              </a:ext>
            </a:extLst>
          </p:cNvPr>
          <p:cNvSpPr/>
          <p:nvPr/>
        </p:nvSpPr>
        <p:spPr>
          <a:xfrm>
            <a:off x="5442" y="4981122"/>
            <a:ext cx="664029" cy="187687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187EAE85-2321-9EDC-934F-3454C564DEA4}"/>
              </a:ext>
            </a:extLst>
          </p:cNvPr>
          <p:cNvSpPr/>
          <p:nvPr/>
        </p:nvSpPr>
        <p:spPr>
          <a:xfrm>
            <a:off x="0" y="0"/>
            <a:ext cx="664029" cy="4981121"/>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05992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9D434-7C73-7E46-2476-6B32BBD2ED44}"/>
            </a:ext>
          </a:extLst>
        </p:cNvPr>
        <p:cNvGrpSpPr/>
        <p:nvPr/>
      </p:nvGrpSpPr>
      <p:grpSpPr>
        <a:xfrm>
          <a:off x="0" y="0"/>
          <a:ext cx="0" cy="0"/>
          <a:chOff x="0" y="0"/>
          <a:chExt cx="0" cy="0"/>
        </a:xfrm>
      </p:grpSpPr>
      <p:sp>
        <p:nvSpPr>
          <p:cNvPr id="3" name="Ondertitel 2">
            <a:extLst>
              <a:ext uri="{FF2B5EF4-FFF2-40B4-BE49-F238E27FC236}">
                <a16:creationId xmlns:a16="http://schemas.microsoft.com/office/drawing/2014/main" id="{2384B9E9-9BC7-AC7F-E804-9EF8FFF95BF1}"/>
              </a:ext>
            </a:extLst>
          </p:cNvPr>
          <p:cNvSpPr>
            <a:spLocks noGrp="1"/>
          </p:cNvSpPr>
          <p:nvPr>
            <p:ph type="subTitle" idx="1"/>
          </p:nvPr>
        </p:nvSpPr>
        <p:spPr>
          <a:xfrm>
            <a:off x="2330794" y="2070803"/>
            <a:ext cx="6009895" cy="4199368"/>
          </a:xfrm>
        </p:spPr>
        <p:txBody>
          <a:bodyPr>
            <a:noAutofit/>
          </a:bodyPr>
          <a:lstStyle/>
          <a:p>
            <a:pPr algn="l"/>
            <a:endParaRPr lang="nl-NL" sz="2200" dirty="0">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lgn="l">
              <a:buFont typeface="Arial" panose="020B0604020202020204" pitchFamily="34" charset="0"/>
              <a:buChar char="•"/>
            </a:pPr>
            <a:endParaRPr lang="nl-NL" sz="22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kstvak 5">
            <a:extLst>
              <a:ext uri="{FF2B5EF4-FFF2-40B4-BE49-F238E27FC236}">
                <a16:creationId xmlns:a16="http://schemas.microsoft.com/office/drawing/2014/main" id="{531BF24A-C3B8-A0D4-A66A-027A9434EFA9}"/>
              </a:ext>
            </a:extLst>
          </p:cNvPr>
          <p:cNvSpPr txBox="1"/>
          <p:nvPr/>
        </p:nvSpPr>
        <p:spPr>
          <a:xfrm>
            <a:off x="2701650" y="305264"/>
            <a:ext cx="8752114" cy="1938992"/>
          </a:xfrm>
          <a:prstGeom prst="rect">
            <a:avLst/>
          </a:prstGeom>
          <a:noFill/>
        </p:spPr>
        <p:txBody>
          <a:bodyPr wrap="square" rtlCol="0">
            <a:spAutoFit/>
          </a:bodyPr>
          <a:lstStyle/>
          <a:p>
            <a:r>
              <a:rPr lang="nl-NL" sz="6000" dirty="0">
                <a:solidFill>
                  <a:schemeClr val="accent4"/>
                </a:solidFill>
                <a:latin typeface="Calibri" panose="020F0502020204030204" pitchFamily="34" charset="0"/>
                <a:ea typeface="Calibri" panose="020F0502020204030204" pitchFamily="34" charset="0"/>
                <a:cs typeface="Calibri" panose="020F0502020204030204" pitchFamily="34" charset="0"/>
              </a:rPr>
              <a:t>Filmfragment</a:t>
            </a:r>
          </a:p>
          <a:p>
            <a:r>
              <a:rPr lang="nl-NL" sz="6000" b="1" dirty="0">
                <a:solidFill>
                  <a:schemeClr val="accent4"/>
                </a:solidFill>
                <a:latin typeface="Calibri" panose="020F0502020204030204" pitchFamily="34" charset="0"/>
                <a:ea typeface="Calibri" panose="020F0502020204030204" pitchFamily="34" charset="0"/>
                <a:cs typeface="Calibri" panose="020F0502020204030204" pitchFamily="34" charset="0"/>
              </a:rPr>
              <a:t>Bejegening </a:t>
            </a:r>
            <a:r>
              <a:rPr lang="nl-NL" sz="6000" dirty="0">
                <a:solidFill>
                  <a:schemeClr val="accent4"/>
                </a:solidFill>
                <a:latin typeface="Calibri" panose="020F0502020204030204" pitchFamily="34" charset="0"/>
                <a:ea typeface="Calibri" panose="020F0502020204030204" pitchFamily="34" charset="0"/>
                <a:cs typeface="Calibri" panose="020F0502020204030204" pitchFamily="34" charset="0"/>
              </a:rPr>
              <a:t>(8.30 min)</a:t>
            </a:r>
          </a:p>
        </p:txBody>
      </p:sp>
      <p:pic>
        <p:nvPicPr>
          <p:cNvPr id="10" name="Afbeelding 9" descr="Afbeelding met tekst, Lettertype, Dans, Graphics&#10;&#10;Door AI gegenereerde inhoud is mogelijk onjuist.">
            <a:extLst>
              <a:ext uri="{FF2B5EF4-FFF2-40B4-BE49-F238E27FC236}">
                <a16:creationId xmlns:a16="http://schemas.microsoft.com/office/drawing/2014/main" id="{E0E85776-1ADF-BFFA-E6BC-2E5CD2B767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4516" y="5312883"/>
            <a:ext cx="1530443" cy="1239853"/>
          </a:xfrm>
          <a:prstGeom prst="rect">
            <a:avLst/>
          </a:prstGeom>
        </p:spPr>
      </p:pic>
      <p:sp>
        <p:nvSpPr>
          <p:cNvPr id="12" name="Rechthoek 11">
            <a:extLst>
              <a:ext uri="{FF2B5EF4-FFF2-40B4-BE49-F238E27FC236}">
                <a16:creationId xmlns:a16="http://schemas.microsoft.com/office/drawing/2014/main" id="{5DD457D5-FD04-98D3-49DC-730C2E9C9934}"/>
              </a:ext>
            </a:extLst>
          </p:cNvPr>
          <p:cNvSpPr/>
          <p:nvPr/>
        </p:nvSpPr>
        <p:spPr>
          <a:xfrm>
            <a:off x="5442" y="4981122"/>
            <a:ext cx="664029" cy="1876877"/>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3CCA7EAA-FD8A-540F-1C4A-E3F82F8D93E3}"/>
              </a:ext>
            </a:extLst>
          </p:cNvPr>
          <p:cNvSpPr/>
          <p:nvPr/>
        </p:nvSpPr>
        <p:spPr>
          <a:xfrm>
            <a:off x="0" y="0"/>
            <a:ext cx="664029" cy="4981122"/>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102DC985-362C-6A50-61A2-C41869767514}"/>
              </a:ext>
            </a:extLst>
          </p:cNvPr>
          <p:cNvSpPr txBox="1"/>
          <p:nvPr/>
        </p:nvSpPr>
        <p:spPr>
          <a:xfrm>
            <a:off x="2789801" y="5596394"/>
            <a:ext cx="5533902" cy="646331"/>
          </a:xfrm>
          <a:prstGeom prst="rect">
            <a:avLst/>
          </a:prstGeom>
          <a:noFill/>
        </p:spPr>
        <p:txBody>
          <a:bodyPr wrap="square" rtlCol="0">
            <a:spAutoFit/>
          </a:bodyPr>
          <a:lstStyle/>
          <a:p>
            <a:r>
              <a:rPr lang="nl-NL" dirty="0">
                <a:latin typeface="Calibri" panose="020F0502020204030204" pitchFamily="34" charset="0"/>
                <a:ea typeface="Calibri" panose="020F0502020204030204" pitchFamily="34" charset="0"/>
                <a:cs typeface="Calibri" panose="020F0502020204030204" pitchFamily="34" charset="0"/>
                <a:hlinkClick r:id="rId4"/>
              </a:rPr>
              <a:t>Link naar filmfragment</a:t>
            </a:r>
            <a:endParaRPr lang="nl-NL" dirty="0">
              <a:latin typeface="Calibri" panose="020F0502020204030204" pitchFamily="34" charset="0"/>
              <a:ea typeface="Calibri" panose="020F0502020204030204" pitchFamily="34" charset="0"/>
              <a:cs typeface="Calibri" panose="020F0502020204030204" pitchFamily="34" charset="0"/>
            </a:endParaRPr>
          </a:p>
          <a:p>
            <a:endParaRPr lang="nl-NL" dirty="0">
              <a:latin typeface="Calibri" panose="020F0502020204030204" pitchFamily="34" charset="0"/>
              <a:ea typeface="Calibri" panose="020F0502020204030204" pitchFamily="34" charset="0"/>
              <a:cs typeface="Calibri" panose="020F0502020204030204" pitchFamily="34" charset="0"/>
            </a:endParaRPr>
          </a:p>
        </p:txBody>
      </p:sp>
      <p:pic>
        <p:nvPicPr>
          <p:cNvPr id="7" name="Afbeelding 6" descr="Afbeelding met kleding, persoon, Menselijk gezicht, meubels&#10;&#10;Door AI gegenereerde inhoud is mogelijk onjuist.">
            <a:hlinkClick r:id="rId5"/>
            <a:extLst>
              <a:ext uri="{FF2B5EF4-FFF2-40B4-BE49-F238E27FC236}">
                <a16:creationId xmlns:a16="http://schemas.microsoft.com/office/drawing/2014/main" id="{0B17BC84-9DF6-1D33-3E44-61B35F0F02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89801" y="2422462"/>
            <a:ext cx="4864871" cy="2652234"/>
          </a:xfrm>
          <a:prstGeom prst="rect">
            <a:avLst/>
          </a:prstGeom>
        </p:spPr>
      </p:pic>
      <p:sp>
        <p:nvSpPr>
          <p:cNvPr id="9" name="Ovaal 8">
            <a:extLst>
              <a:ext uri="{FF2B5EF4-FFF2-40B4-BE49-F238E27FC236}">
                <a16:creationId xmlns:a16="http://schemas.microsoft.com/office/drawing/2014/main" id="{4ED7197F-0F59-D8E9-E346-A47915824746}"/>
              </a:ext>
            </a:extLst>
          </p:cNvPr>
          <p:cNvSpPr/>
          <p:nvPr/>
        </p:nvSpPr>
        <p:spPr>
          <a:xfrm>
            <a:off x="1034885" y="277323"/>
            <a:ext cx="1526564" cy="1603399"/>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55BA4269-BCF4-3B4D-0F74-382E80C98567}"/>
              </a:ext>
            </a:extLst>
          </p:cNvPr>
          <p:cNvSpPr txBox="1"/>
          <p:nvPr/>
        </p:nvSpPr>
        <p:spPr>
          <a:xfrm>
            <a:off x="1471389" y="494246"/>
            <a:ext cx="1230261" cy="1169551"/>
          </a:xfrm>
          <a:prstGeom prst="rect">
            <a:avLst/>
          </a:prstGeom>
          <a:noFill/>
        </p:spPr>
        <p:txBody>
          <a:bodyPr wrap="square" rtlCol="0">
            <a:spAutoFit/>
          </a:bodyPr>
          <a:lstStyle/>
          <a:p>
            <a:r>
              <a:rPr lang="nl-NL" sz="7000" dirty="0">
                <a:solidFill>
                  <a:schemeClr val="bg1"/>
                </a:solidFill>
              </a:rPr>
              <a:t>1</a:t>
            </a:r>
          </a:p>
        </p:txBody>
      </p:sp>
    </p:spTree>
    <p:extLst>
      <p:ext uri="{BB962C8B-B14F-4D97-AF65-F5344CB8AC3E}">
        <p14:creationId xmlns:p14="http://schemas.microsoft.com/office/powerpoint/2010/main" val="756626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94B9B-0B92-22B4-9388-6581D866897D}"/>
            </a:ext>
          </a:extLst>
        </p:cNvPr>
        <p:cNvGrpSpPr/>
        <p:nvPr/>
      </p:nvGrpSpPr>
      <p:grpSpPr>
        <a:xfrm>
          <a:off x="0" y="0"/>
          <a:ext cx="0" cy="0"/>
          <a:chOff x="0" y="0"/>
          <a:chExt cx="0" cy="0"/>
        </a:xfrm>
      </p:grpSpPr>
      <p:sp>
        <p:nvSpPr>
          <p:cNvPr id="3" name="Ondertitel 2">
            <a:extLst>
              <a:ext uri="{FF2B5EF4-FFF2-40B4-BE49-F238E27FC236}">
                <a16:creationId xmlns:a16="http://schemas.microsoft.com/office/drawing/2014/main" id="{C333210B-37D9-4C79-6EAF-B06018EC14CD}"/>
              </a:ext>
            </a:extLst>
          </p:cNvPr>
          <p:cNvSpPr>
            <a:spLocks noGrp="1"/>
          </p:cNvSpPr>
          <p:nvPr>
            <p:ph type="subTitle" idx="1"/>
          </p:nvPr>
        </p:nvSpPr>
        <p:spPr>
          <a:xfrm>
            <a:off x="2330794" y="2058928"/>
            <a:ext cx="6009895" cy="4199368"/>
          </a:xfrm>
        </p:spPr>
        <p:txBody>
          <a:bodyPr>
            <a:noAutofit/>
          </a:bodyPr>
          <a:lstStyle/>
          <a:p>
            <a:pPr algn="l"/>
            <a:endParaRPr lang="nl-NL" sz="2200" dirty="0">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lgn="l">
              <a:buFont typeface="Arial" panose="020B0604020202020204" pitchFamily="34" charset="0"/>
              <a:buChar char="•"/>
            </a:pPr>
            <a:endParaRPr lang="nl-NL" sz="22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kstvak 5">
            <a:extLst>
              <a:ext uri="{FF2B5EF4-FFF2-40B4-BE49-F238E27FC236}">
                <a16:creationId xmlns:a16="http://schemas.microsoft.com/office/drawing/2014/main" id="{EE5C2A39-7BFB-0C49-7432-47A280159957}"/>
              </a:ext>
            </a:extLst>
          </p:cNvPr>
          <p:cNvSpPr txBox="1"/>
          <p:nvPr/>
        </p:nvSpPr>
        <p:spPr>
          <a:xfrm>
            <a:off x="2631549" y="316043"/>
            <a:ext cx="10090796" cy="1785104"/>
          </a:xfrm>
          <a:prstGeom prst="rect">
            <a:avLst/>
          </a:prstGeom>
          <a:noFill/>
        </p:spPr>
        <p:txBody>
          <a:bodyPr wrap="square" rtlCol="0">
            <a:spAutoFit/>
          </a:bodyPr>
          <a:lstStyle/>
          <a:p>
            <a:r>
              <a:rPr lang="nl-NL" sz="5500" dirty="0">
                <a:solidFill>
                  <a:schemeClr val="accent4"/>
                </a:solidFill>
                <a:latin typeface="Calibri" panose="020F0502020204030204" pitchFamily="34" charset="0"/>
                <a:ea typeface="Calibri" panose="020F0502020204030204" pitchFamily="34" charset="0"/>
                <a:cs typeface="Calibri" panose="020F0502020204030204" pitchFamily="34" charset="0"/>
              </a:rPr>
              <a:t>Filmfragment</a:t>
            </a:r>
          </a:p>
          <a:p>
            <a:r>
              <a:rPr lang="nl-NL" sz="5500" b="1" dirty="0">
                <a:solidFill>
                  <a:schemeClr val="accent4"/>
                </a:solidFill>
                <a:latin typeface="Calibri" panose="020F0502020204030204" pitchFamily="34" charset="0"/>
                <a:ea typeface="Calibri" panose="020F0502020204030204" pitchFamily="34" charset="0"/>
                <a:cs typeface="Calibri" panose="020F0502020204030204" pitchFamily="34" charset="0"/>
              </a:rPr>
              <a:t>Professionele afstand </a:t>
            </a:r>
            <a:r>
              <a:rPr lang="nl-NL" sz="5500" dirty="0">
                <a:solidFill>
                  <a:schemeClr val="accent4"/>
                </a:solidFill>
                <a:latin typeface="Calibri" panose="020F0502020204030204" pitchFamily="34" charset="0"/>
                <a:ea typeface="Calibri" panose="020F0502020204030204" pitchFamily="34" charset="0"/>
                <a:cs typeface="Calibri" panose="020F0502020204030204" pitchFamily="34" charset="0"/>
              </a:rPr>
              <a:t>(8.45 min)</a:t>
            </a:r>
          </a:p>
        </p:txBody>
      </p:sp>
      <p:pic>
        <p:nvPicPr>
          <p:cNvPr id="10" name="Afbeelding 9" descr="Afbeelding met tekst, Lettertype, Dans, Graphics&#10;&#10;Door AI gegenereerde inhoud is mogelijk onjuist.">
            <a:extLst>
              <a:ext uri="{FF2B5EF4-FFF2-40B4-BE49-F238E27FC236}">
                <a16:creationId xmlns:a16="http://schemas.microsoft.com/office/drawing/2014/main" id="{BFBCE811-3830-D9DB-3EA9-4C1C2A0145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9606" y="5225256"/>
            <a:ext cx="1574170" cy="1275278"/>
          </a:xfrm>
          <a:prstGeom prst="rect">
            <a:avLst/>
          </a:prstGeom>
        </p:spPr>
      </p:pic>
      <p:sp>
        <p:nvSpPr>
          <p:cNvPr id="12" name="Rechthoek 11">
            <a:extLst>
              <a:ext uri="{FF2B5EF4-FFF2-40B4-BE49-F238E27FC236}">
                <a16:creationId xmlns:a16="http://schemas.microsoft.com/office/drawing/2014/main" id="{B5DFB557-5518-A8A4-5C5A-04EB617DDB8C}"/>
              </a:ext>
            </a:extLst>
          </p:cNvPr>
          <p:cNvSpPr/>
          <p:nvPr/>
        </p:nvSpPr>
        <p:spPr>
          <a:xfrm>
            <a:off x="5442" y="4981122"/>
            <a:ext cx="664029" cy="1876877"/>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B9DE7494-1A27-9184-367D-60E548420CBD}"/>
              </a:ext>
            </a:extLst>
          </p:cNvPr>
          <p:cNvSpPr/>
          <p:nvPr/>
        </p:nvSpPr>
        <p:spPr>
          <a:xfrm>
            <a:off x="0" y="0"/>
            <a:ext cx="664029" cy="4981122"/>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04584409-63C5-3050-76DF-BEDAD40ABBB5}"/>
              </a:ext>
            </a:extLst>
          </p:cNvPr>
          <p:cNvSpPr txBox="1"/>
          <p:nvPr/>
        </p:nvSpPr>
        <p:spPr>
          <a:xfrm>
            <a:off x="2701650" y="5866078"/>
            <a:ext cx="5533902" cy="646331"/>
          </a:xfrm>
          <a:prstGeom prst="rect">
            <a:avLst/>
          </a:prstGeom>
          <a:noFill/>
        </p:spPr>
        <p:txBody>
          <a:bodyPr wrap="square" rtlCol="0">
            <a:spAutoFit/>
          </a:bodyPr>
          <a:lstStyle/>
          <a:p>
            <a:r>
              <a:rPr lang="nl-NL" dirty="0">
                <a:latin typeface="Calibri" panose="020F0502020204030204" pitchFamily="34" charset="0"/>
                <a:ea typeface="Calibri" panose="020F0502020204030204" pitchFamily="34" charset="0"/>
                <a:cs typeface="Calibri" panose="020F0502020204030204" pitchFamily="34" charset="0"/>
                <a:hlinkClick r:id="rId4"/>
              </a:rPr>
              <a:t>Link naar filmfragment</a:t>
            </a:r>
            <a:endParaRPr lang="nl-NL" dirty="0">
              <a:latin typeface="Calibri" panose="020F0502020204030204" pitchFamily="34" charset="0"/>
              <a:ea typeface="Calibri" panose="020F0502020204030204" pitchFamily="34" charset="0"/>
              <a:cs typeface="Calibri" panose="020F0502020204030204" pitchFamily="34" charset="0"/>
            </a:endParaRPr>
          </a:p>
          <a:p>
            <a:endParaRPr lang="nl-NL"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9" name="Ovaal 8">
            <a:extLst>
              <a:ext uri="{FF2B5EF4-FFF2-40B4-BE49-F238E27FC236}">
                <a16:creationId xmlns:a16="http://schemas.microsoft.com/office/drawing/2014/main" id="{10E7A57E-0A94-65C8-D7E6-9D2342075E1E}"/>
              </a:ext>
            </a:extLst>
          </p:cNvPr>
          <p:cNvSpPr/>
          <p:nvPr/>
        </p:nvSpPr>
        <p:spPr>
          <a:xfrm>
            <a:off x="946939" y="239712"/>
            <a:ext cx="1526564" cy="1603399"/>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DCE7B770-4EE4-477D-1CDE-F8894D5C76C6}"/>
              </a:ext>
            </a:extLst>
          </p:cNvPr>
          <p:cNvSpPr txBox="1"/>
          <p:nvPr/>
        </p:nvSpPr>
        <p:spPr>
          <a:xfrm>
            <a:off x="1401288" y="454729"/>
            <a:ext cx="1230261" cy="1169551"/>
          </a:xfrm>
          <a:prstGeom prst="rect">
            <a:avLst/>
          </a:prstGeom>
          <a:noFill/>
        </p:spPr>
        <p:txBody>
          <a:bodyPr wrap="square" rtlCol="0">
            <a:spAutoFit/>
          </a:bodyPr>
          <a:lstStyle/>
          <a:p>
            <a:r>
              <a:rPr lang="nl-NL" sz="7000" dirty="0">
                <a:solidFill>
                  <a:schemeClr val="bg1"/>
                </a:solidFill>
              </a:rPr>
              <a:t>2</a:t>
            </a:r>
          </a:p>
        </p:txBody>
      </p:sp>
      <p:pic>
        <p:nvPicPr>
          <p:cNvPr id="8" name="Afbeelding 7" descr="Afbeelding met kleding, meubels, persoon, schoeisel&#10;&#10;Door AI gegenereerde inhoud is mogelijk onjuist.">
            <a:hlinkClick r:id="rId5"/>
            <a:extLst>
              <a:ext uri="{FF2B5EF4-FFF2-40B4-BE49-F238E27FC236}">
                <a16:creationId xmlns:a16="http://schemas.microsoft.com/office/drawing/2014/main" id="{41982043-8BD5-387D-3176-46D934946A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31549" y="2336910"/>
            <a:ext cx="4870984" cy="2657725"/>
          </a:xfrm>
          <a:prstGeom prst="rect">
            <a:avLst/>
          </a:prstGeom>
        </p:spPr>
      </p:pic>
    </p:spTree>
    <p:extLst>
      <p:ext uri="{BB962C8B-B14F-4D97-AF65-F5344CB8AC3E}">
        <p14:creationId xmlns:p14="http://schemas.microsoft.com/office/powerpoint/2010/main" val="1246578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FECBD-218C-46B8-2F97-3DFC0D1A9C75}"/>
            </a:ext>
          </a:extLst>
        </p:cNvPr>
        <p:cNvGrpSpPr/>
        <p:nvPr/>
      </p:nvGrpSpPr>
      <p:grpSpPr>
        <a:xfrm>
          <a:off x="0" y="0"/>
          <a:ext cx="0" cy="0"/>
          <a:chOff x="0" y="0"/>
          <a:chExt cx="0" cy="0"/>
        </a:xfrm>
      </p:grpSpPr>
      <p:sp>
        <p:nvSpPr>
          <p:cNvPr id="3" name="Ondertitel 2">
            <a:extLst>
              <a:ext uri="{FF2B5EF4-FFF2-40B4-BE49-F238E27FC236}">
                <a16:creationId xmlns:a16="http://schemas.microsoft.com/office/drawing/2014/main" id="{044C6C2A-A6C5-126F-8496-A146BD413957}"/>
              </a:ext>
            </a:extLst>
          </p:cNvPr>
          <p:cNvSpPr>
            <a:spLocks noGrp="1"/>
          </p:cNvSpPr>
          <p:nvPr>
            <p:ph type="subTitle" idx="1"/>
          </p:nvPr>
        </p:nvSpPr>
        <p:spPr>
          <a:xfrm>
            <a:off x="2330794" y="2058928"/>
            <a:ext cx="6009895" cy="4199368"/>
          </a:xfrm>
        </p:spPr>
        <p:txBody>
          <a:bodyPr>
            <a:noAutofit/>
          </a:bodyPr>
          <a:lstStyle/>
          <a:p>
            <a:pPr algn="l"/>
            <a:endParaRPr lang="nl-NL" sz="2200" dirty="0">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lgn="l">
              <a:buFont typeface="Arial" panose="020B0604020202020204" pitchFamily="34" charset="0"/>
              <a:buChar char="•"/>
            </a:pPr>
            <a:endParaRPr lang="nl-NL" sz="22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kstvak 5">
            <a:extLst>
              <a:ext uri="{FF2B5EF4-FFF2-40B4-BE49-F238E27FC236}">
                <a16:creationId xmlns:a16="http://schemas.microsoft.com/office/drawing/2014/main" id="{2CCD6129-A82E-DBF7-6638-E53614EBC6F8}"/>
              </a:ext>
            </a:extLst>
          </p:cNvPr>
          <p:cNvSpPr txBox="1"/>
          <p:nvPr/>
        </p:nvSpPr>
        <p:spPr>
          <a:xfrm>
            <a:off x="2631549" y="316043"/>
            <a:ext cx="10090796" cy="1631216"/>
          </a:xfrm>
          <a:prstGeom prst="rect">
            <a:avLst/>
          </a:prstGeom>
          <a:noFill/>
        </p:spPr>
        <p:txBody>
          <a:bodyPr wrap="square" rtlCol="0">
            <a:spAutoFit/>
          </a:bodyPr>
          <a:lstStyle/>
          <a:p>
            <a:r>
              <a:rPr lang="nl-NL" sz="5000" dirty="0">
                <a:solidFill>
                  <a:schemeClr val="accent4"/>
                </a:solidFill>
                <a:latin typeface="Calibri" panose="020F0502020204030204" pitchFamily="34" charset="0"/>
                <a:ea typeface="Calibri" panose="020F0502020204030204" pitchFamily="34" charset="0"/>
                <a:cs typeface="Calibri" panose="020F0502020204030204" pitchFamily="34" charset="0"/>
              </a:rPr>
              <a:t>Filmfragment</a:t>
            </a:r>
          </a:p>
          <a:p>
            <a:r>
              <a:rPr lang="nl-NL" sz="5000" b="1" dirty="0">
                <a:solidFill>
                  <a:schemeClr val="accent4"/>
                </a:solidFill>
                <a:latin typeface="Calibri" panose="020F0502020204030204" pitchFamily="34" charset="0"/>
                <a:ea typeface="Calibri" panose="020F0502020204030204" pitchFamily="34" charset="0"/>
                <a:cs typeface="Calibri" panose="020F0502020204030204" pitchFamily="34" charset="0"/>
              </a:rPr>
              <a:t>Emoties op de werkvloer </a:t>
            </a:r>
            <a:r>
              <a:rPr lang="nl-NL" sz="5000" dirty="0">
                <a:solidFill>
                  <a:schemeClr val="accent4"/>
                </a:solidFill>
                <a:latin typeface="Calibri" panose="020F0502020204030204" pitchFamily="34" charset="0"/>
                <a:ea typeface="Calibri" panose="020F0502020204030204" pitchFamily="34" charset="0"/>
                <a:cs typeface="Calibri" panose="020F0502020204030204" pitchFamily="34" charset="0"/>
              </a:rPr>
              <a:t>(3.15 min)</a:t>
            </a:r>
          </a:p>
        </p:txBody>
      </p:sp>
      <p:pic>
        <p:nvPicPr>
          <p:cNvPr id="10" name="Afbeelding 9" descr="Afbeelding met tekst, Lettertype, Dans, Graphics&#10;&#10;Door AI gegenereerde inhoud is mogelijk onjuist.">
            <a:extLst>
              <a:ext uri="{FF2B5EF4-FFF2-40B4-BE49-F238E27FC236}">
                <a16:creationId xmlns:a16="http://schemas.microsoft.com/office/drawing/2014/main" id="{1C21293C-13DE-C378-B4B2-BD624DD370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2868" y="5296721"/>
            <a:ext cx="1434916" cy="1162464"/>
          </a:xfrm>
          <a:prstGeom prst="rect">
            <a:avLst/>
          </a:prstGeom>
        </p:spPr>
      </p:pic>
      <p:sp>
        <p:nvSpPr>
          <p:cNvPr id="12" name="Rechthoek 11">
            <a:extLst>
              <a:ext uri="{FF2B5EF4-FFF2-40B4-BE49-F238E27FC236}">
                <a16:creationId xmlns:a16="http://schemas.microsoft.com/office/drawing/2014/main" id="{EAB24AA5-9CA8-F8B2-7D83-7F012154A821}"/>
              </a:ext>
            </a:extLst>
          </p:cNvPr>
          <p:cNvSpPr/>
          <p:nvPr/>
        </p:nvSpPr>
        <p:spPr>
          <a:xfrm>
            <a:off x="5442" y="4981122"/>
            <a:ext cx="664029" cy="1876877"/>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2AF8B308-C9DA-D07C-12A2-08A3A97EAEE7}"/>
              </a:ext>
            </a:extLst>
          </p:cNvPr>
          <p:cNvSpPr/>
          <p:nvPr/>
        </p:nvSpPr>
        <p:spPr>
          <a:xfrm>
            <a:off x="0" y="0"/>
            <a:ext cx="664029" cy="4981122"/>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F80B95C6-34E7-38D7-ECB3-41F974205058}"/>
              </a:ext>
            </a:extLst>
          </p:cNvPr>
          <p:cNvSpPr txBox="1"/>
          <p:nvPr/>
        </p:nvSpPr>
        <p:spPr>
          <a:xfrm>
            <a:off x="2701650" y="5866078"/>
            <a:ext cx="5533902" cy="646331"/>
          </a:xfrm>
          <a:prstGeom prst="rect">
            <a:avLst/>
          </a:prstGeom>
          <a:noFill/>
        </p:spPr>
        <p:txBody>
          <a:bodyPr wrap="square" rtlCol="0">
            <a:spAutoFit/>
          </a:bodyPr>
          <a:lstStyle/>
          <a:p>
            <a:r>
              <a:rPr lang="nl-NL" dirty="0">
                <a:latin typeface="Calibri" panose="020F0502020204030204" pitchFamily="34" charset="0"/>
                <a:ea typeface="Calibri" panose="020F0502020204030204" pitchFamily="34" charset="0"/>
                <a:cs typeface="Calibri" panose="020F0502020204030204" pitchFamily="34" charset="0"/>
                <a:hlinkClick r:id="rId4"/>
              </a:rPr>
              <a:t>Link naar filmfragment</a:t>
            </a:r>
            <a:endParaRPr lang="nl-NL" dirty="0">
              <a:latin typeface="Calibri" panose="020F0502020204030204" pitchFamily="34" charset="0"/>
              <a:ea typeface="Calibri" panose="020F0502020204030204" pitchFamily="34" charset="0"/>
              <a:cs typeface="Calibri" panose="020F0502020204030204" pitchFamily="34" charset="0"/>
            </a:endParaRPr>
          </a:p>
          <a:p>
            <a:endParaRPr lang="nl-NL" dirty="0">
              <a:latin typeface="Calibri" panose="020F0502020204030204" pitchFamily="34" charset="0"/>
              <a:ea typeface="Calibri" panose="020F0502020204030204" pitchFamily="34" charset="0"/>
              <a:cs typeface="Calibri" panose="020F0502020204030204" pitchFamily="34" charset="0"/>
            </a:endParaRPr>
          </a:p>
        </p:txBody>
      </p:sp>
      <p:sp>
        <p:nvSpPr>
          <p:cNvPr id="9" name="Ovaal 8">
            <a:extLst>
              <a:ext uri="{FF2B5EF4-FFF2-40B4-BE49-F238E27FC236}">
                <a16:creationId xmlns:a16="http://schemas.microsoft.com/office/drawing/2014/main" id="{B486F8C2-584E-A98E-DA7F-50B331883F70}"/>
              </a:ext>
            </a:extLst>
          </p:cNvPr>
          <p:cNvSpPr/>
          <p:nvPr/>
        </p:nvSpPr>
        <p:spPr>
          <a:xfrm>
            <a:off x="946939" y="239712"/>
            <a:ext cx="1526564" cy="1603399"/>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1CA1A5A7-EEB6-9144-0087-58D30914D286}"/>
              </a:ext>
            </a:extLst>
          </p:cNvPr>
          <p:cNvSpPr txBox="1"/>
          <p:nvPr/>
        </p:nvSpPr>
        <p:spPr>
          <a:xfrm>
            <a:off x="1322265" y="456635"/>
            <a:ext cx="1230261" cy="1169551"/>
          </a:xfrm>
          <a:prstGeom prst="rect">
            <a:avLst/>
          </a:prstGeom>
          <a:noFill/>
        </p:spPr>
        <p:txBody>
          <a:bodyPr wrap="square" rtlCol="0">
            <a:spAutoFit/>
          </a:bodyPr>
          <a:lstStyle/>
          <a:p>
            <a:r>
              <a:rPr lang="nl-NL" sz="7000" dirty="0">
                <a:solidFill>
                  <a:schemeClr val="bg1"/>
                </a:solidFill>
              </a:rPr>
              <a:t>3</a:t>
            </a:r>
          </a:p>
        </p:txBody>
      </p:sp>
      <p:pic>
        <p:nvPicPr>
          <p:cNvPr id="7" name="Afbeelding 6" descr="Afbeelding met kleding, persoon, Menselijk gezicht, overdekt&#10;&#10;Door AI gegenereerde inhoud is mogelijk onjuist.">
            <a:hlinkClick r:id="rId5"/>
            <a:extLst>
              <a:ext uri="{FF2B5EF4-FFF2-40B4-BE49-F238E27FC236}">
                <a16:creationId xmlns:a16="http://schemas.microsoft.com/office/drawing/2014/main" id="{3C845F24-9C8F-7F89-3CA3-0C3B93313E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8395" y="2189488"/>
            <a:ext cx="5134692" cy="2705478"/>
          </a:xfrm>
          <a:prstGeom prst="rect">
            <a:avLst/>
          </a:prstGeom>
        </p:spPr>
      </p:pic>
    </p:spTree>
    <p:extLst>
      <p:ext uri="{BB962C8B-B14F-4D97-AF65-F5344CB8AC3E}">
        <p14:creationId xmlns:p14="http://schemas.microsoft.com/office/powerpoint/2010/main" val="3895714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82E2A-F3D7-A0C0-4DCA-413F83731839}"/>
            </a:ext>
          </a:extLst>
        </p:cNvPr>
        <p:cNvGrpSpPr/>
        <p:nvPr/>
      </p:nvGrpSpPr>
      <p:grpSpPr>
        <a:xfrm>
          <a:off x="0" y="0"/>
          <a:ext cx="0" cy="0"/>
          <a:chOff x="0" y="0"/>
          <a:chExt cx="0" cy="0"/>
        </a:xfrm>
      </p:grpSpPr>
      <p:sp>
        <p:nvSpPr>
          <p:cNvPr id="3" name="Ondertitel 2">
            <a:extLst>
              <a:ext uri="{FF2B5EF4-FFF2-40B4-BE49-F238E27FC236}">
                <a16:creationId xmlns:a16="http://schemas.microsoft.com/office/drawing/2014/main" id="{FC3F7E9F-D957-6044-AC23-C92FF5800A95}"/>
              </a:ext>
            </a:extLst>
          </p:cNvPr>
          <p:cNvSpPr>
            <a:spLocks noGrp="1"/>
          </p:cNvSpPr>
          <p:nvPr>
            <p:ph type="subTitle" idx="1"/>
          </p:nvPr>
        </p:nvSpPr>
        <p:spPr>
          <a:xfrm>
            <a:off x="2330794" y="2058928"/>
            <a:ext cx="6009895" cy="4199368"/>
          </a:xfrm>
        </p:spPr>
        <p:txBody>
          <a:bodyPr>
            <a:noAutofit/>
          </a:bodyPr>
          <a:lstStyle/>
          <a:p>
            <a:pPr algn="l"/>
            <a:endParaRPr lang="nl-NL" sz="2200" dirty="0">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lgn="l">
              <a:buFont typeface="Arial" panose="020B0604020202020204" pitchFamily="34" charset="0"/>
              <a:buChar char="•"/>
            </a:pPr>
            <a:endParaRPr lang="nl-NL" sz="22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kstvak 5">
            <a:extLst>
              <a:ext uri="{FF2B5EF4-FFF2-40B4-BE49-F238E27FC236}">
                <a16:creationId xmlns:a16="http://schemas.microsoft.com/office/drawing/2014/main" id="{B64DF497-ECCD-4C81-8F9E-9ECA96E33CA8}"/>
              </a:ext>
            </a:extLst>
          </p:cNvPr>
          <p:cNvSpPr txBox="1"/>
          <p:nvPr/>
        </p:nvSpPr>
        <p:spPr>
          <a:xfrm>
            <a:off x="2631549" y="316043"/>
            <a:ext cx="10090796" cy="1631216"/>
          </a:xfrm>
          <a:prstGeom prst="rect">
            <a:avLst/>
          </a:prstGeom>
          <a:noFill/>
        </p:spPr>
        <p:txBody>
          <a:bodyPr wrap="square" rtlCol="0">
            <a:spAutoFit/>
          </a:bodyPr>
          <a:lstStyle/>
          <a:p>
            <a:r>
              <a:rPr lang="nl-NL" sz="5000" dirty="0">
                <a:solidFill>
                  <a:schemeClr val="accent4"/>
                </a:solidFill>
                <a:latin typeface="Calibri" panose="020F0502020204030204" pitchFamily="34" charset="0"/>
                <a:ea typeface="Calibri" panose="020F0502020204030204" pitchFamily="34" charset="0"/>
                <a:cs typeface="Calibri" panose="020F0502020204030204" pitchFamily="34" charset="0"/>
              </a:rPr>
              <a:t>Filmfragment</a:t>
            </a:r>
          </a:p>
          <a:p>
            <a:r>
              <a:rPr lang="nl-NL" sz="5000" b="1" dirty="0">
                <a:solidFill>
                  <a:schemeClr val="accent4"/>
                </a:solidFill>
                <a:latin typeface="Calibri" panose="020F0502020204030204" pitchFamily="34" charset="0"/>
                <a:ea typeface="Calibri" panose="020F0502020204030204" pitchFamily="34" charset="0"/>
                <a:cs typeface="Calibri" panose="020F0502020204030204" pitchFamily="34" charset="0"/>
              </a:rPr>
              <a:t>Gelijkwaardigheid </a:t>
            </a:r>
            <a:r>
              <a:rPr lang="nl-NL" sz="5000" dirty="0">
                <a:solidFill>
                  <a:schemeClr val="accent4"/>
                </a:solidFill>
                <a:latin typeface="Calibri" panose="020F0502020204030204" pitchFamily="34" charset="0"/>
                <a:ea typeface="Calibri" panose="020F0502020204030204" pitchFamily="34" charset="0"/>
                <a:cs typeface="Calibri" panose="020F0502020204030204" pitchFamily="34" charset="0"/>
              </a:rPr>
              <a:t>(5.30 min)</a:t>
            </a:r>
          </a:p>
        </p:txBody>
      </p:sp>
      <p:pic>
        <p:nvPicPr>
          <p:cNvPr id="10" name="Afbeelding 9" descr="Afbeelding met tekst, Lettertype, Dans, Graphics&#10;&#10;Door AI gegenereerde inhoud is mogelijk onjuist.">
            <a:extLst>
              <a:ext uri="{FF2B5EF4-FFF2-40B4-BE49-F238E27FC236}">
                <a16:creationId xmlns:a16="http://schemas.microsoft.com/office/drawing/2014/main" id="{C75499FD-8E73-F884-3B05-2BED7819A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2868" y="5370589"/>
            <a:ext cx="1460408" cy="1183116"/>
          </a:xfrm>
          <a:prstGeom prst="rect">
            <a:avLst/>
          </a:prstGeom>
        </p:spPr>
      </p:pic>
      <p:sp>
        <p:nvSpPr>
          <p:cNvPr id="12" name="Rechthoek 11">
            <a:extLst>
              <a:ext uri="{FF2B5EF4-FFF2-40B4-BE49-F238E27FC236}">
                <a16:creationId xmlns:a16="http://schemas.microsoft.com/office/drawing/2014/main" id="{02B0EA78-FCE0-DEBA-3945-D3BECEE56786}"/>
              </a:ext>
            </a:extLst>
          </p:cNvPr>
          <p:cNvSpPr/>
          <p:nvPr/>
        </p:nvSpPr>
        <p:spPr>
          <a:xfrm>
            <a:off x="5442" y="4981122"/>
            <a:ext cx="664029" cy="1876877"/>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163BA746-0EAB-29AF-E63E-3792001E7F36}"/>
              </a:ext>
            </a:extLst>
          </p:cNvPr>
          <p:cNvSpPr/>
          <p:nvPr/>
        </p:nvSpPr>
        <p:spPr>
          <a:xfrm>
            <a:off x="0" y="0"/>
            <a:ext cx="664029" cy="4981122"/>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08CE1EE5-91C0-8629-8249-374176089729}"/>
              </a:ext>
            </a:extLst>
          </p:cNvPr>
          <p:cNvSpPr txBox="1"/>
          <p:nvPr/>
        </p:nvSpPr>
        <p:spPr>
          <a:xfrm>
            <a:off x="2701650" y="5866078"/>
            <a:ext cx="5533902" cy="646331"/>
          </a:xfrm>
          <a:prstGeom prst="rect">
            <a:avLst/>
          </a:prstGeom>
          <a:noFill/>
        </p:spPr>
        <p:txBody>
          <a:bodyPr wrap="square" rtlCol="0">
            <a:spAutoFit/>
          </a:bodyPr>
          <a:lstStyle/>
          <a:p>
            <a:r>
              <a:rPr lang="nl-NL" dirty="0">
                <a:latin typeface="Calibri" panose="020F0502020204030204" pitchFamily="34" charset="0"/>
                <a:ea typeface="Calibri" panose="020F0502020204030204" pitchFamily="34" charset="0"/>
                <a:cs typeface="Calibri" panose="020F0502020204030204" pitchFamily="34" charset="0"/>
                <a:hlinkClick r:id="rId4"/>
              </a:rPr>
              <a:t>Link naar filmfragment</a:t>
            </a:r>
            <a:endParaRPr lang="nl-NL" dirty="0">
              <a:latin typeface="Calibri" panose="020F0502020204030204" pitchFamily="34" charset="0"/>
              <a:ea typeface="Calibri" panose="020F0502020204030204" pitchFamily="34" charset="0"/>
              <a:cs typeface="Calibri" panose="020F0502020204030204" pitchFamily="34" charset="0"/>
            </a:endParaRPr>
          </a:p>
          <a:p>
            <a:endParaRPr lang="nl-NL" dirty="0">
              <a:latin typeface="Calibri" panose="020F0502020204030204" pitchFamily="34" charset="0"/>
              <a:ea typeface="Calibri" panose="020F0502020204030204" pitchFamily="34" charset="0"/>
              <a:cs typeface="Calibri" panose="020F0502020204030204" pitchFamily="34" charset="0"/>
            </a:endParaRPr>
          </a:p>
        </p:txBody>
      </p:sp>
      <p:sp>
        <p:nvSpPr>
          <p:cNvPr id="9" name="Ovaal 8">
            <a:extLst>
              <a:ext uri="{FF2B5EF4-FFF2-40B4-BE49-F238E27FC236}">
                <a16:creationId xmlns:a16="http://schemas.microsoft.com/office/drawing/2014/main" id="{7232BB26-C989-9E84-18BA-487B2176A679}"/>
              </a:ext>
            </a:extLst>
          </p:cNvPr>
          <p:cNvSpPr/>
          <p:nvPr/>
        </p:nvSpPr>
        <p:spPr>
          <a:xfrm>
            <a:off x="946939" y="239712"/>
            <a:ext cx="1526564" cy="1603399"/>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D8955EF7-EE47-C839-B316-7A6B8583912C}"/>
              </a:ext>
            </a:extLst>
          </p:cNvPr>
          <p:cNvSpPr txBox="1"/>
          <p:nvPr/>
        </p:nvSpPr>
        <p:spPr>
          <a:xfrm>
            <a:off x="1322265" y="456635"/>
            <a:ext cx="1230261" cy="1169551"/>
          </a:xfrm>
          <a:prstGeom prst="rect">
            <a:avLst/>
          </a:prstGeom>
          <a:noFill/>
        </p:spPr>
        <p:txBody>
          <a:bodyPr wrap="square" rtlCol="0">
            <a:spAutoFit/>
          </a:bodyPr>
          <a:lstStyle/>
          <a:p>
            <a:r>
              <a:rPr lang="nl-NL" sz="7000" dirty="0">
                <a:solidFill>
                  <a:schemeClr val="bg1"/>
                </a:solidFill>
              </a:rPr>
              <a:t>4</a:t>
            </a:r>
          </a:p>
        </p:txBody>
      </p:sp>
      <p:pic>
        <p:nvPicPr>
          <p:cNvPr id="8" name="Afbeelding 7" descr="Afbeelding met kleding, Menselijk gezicht, persoon, person&#10;&#10;Door AI gegenereerde inhoud is mogelijk onjuist.">
            <a:hlinkClick r:id="rId5"/>
            <a:extLst>
              <a:ext uri="{FF2B5EF4-FFF2-40B4-BE49-F238E27FC236}">
                <a16:creationId xmlns:a16="http://schemas.microsoft.com/office/drawing/2014/main" id="{E51E9183-7470-18B7-670A-8A9F48A8B9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1650" y="2058928"/>
            <a:ext cx="5087060" cy="2772162"/>
          </a:xfrm>
          <a:prstGeom prst="rect">
            <a:avLst/>
          </a:prstGeom>
        </p:spPr>
      </p:pic>
    </p:spTree>
    <p:extLst>
      <p:ext uri="{BB962C8B-B14F-4D97-AF65-F5344CB8AC3E}">
        <p14:creationId xmlns:p14="http://schemas.microsoft.com/office/powerpoint/2010/main" val="1291452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17480-F7E4-CFBF-E4C0-B812C98E5B93}"/>
            </a:ext>
          </a:extLst>
        </p:cNvPr>
        <p:cNvGrpSpPr/>
        <p:nvPr/>
      </p:nvGrpSpPr>
      <p:grpSpPr>
        <a:xfrm>
          <a:off x="0" y="0"/>
          <a:ext cx="0" cy="0"/>
          <a:chOff x="0" y="0"/>
          <a:chExt cx="0" cy="0"/>
        </a:xfrm>
      </p:grpSpPr>
      <p:sp>
        <p:nvSpPr>
          <p:cNvPr id="3" name="Ondertitel 2">
            <a:extLst>
              <a:ext uri="{FF2B5EF4-FFF2-40B4-BE49-F238E27FC236}">
                <a16:creationId xmlns:a16="http://schemas.microsoft.com/office/drawing/2014/main" id="{B15815F0-AFC4-F359-6C21-3C3D3232EDFA}"/>
              </a:ext>
            </a:extLst>
          </p:cNvPr>
          <p:cNvSpPr>
            <a:spLocks noGrp="1"/>
          </p:cNvSpPr>
          <p:nvPr>
            <p:ph type="subTitle" idx="1"/>
          </p:nvPr>
        </p:nvSpPr>
        <p:spPr>
          <a:xfrm>
            <a:off x="2330794" y="2058928"/>
            <a:ext cx="6009895" cy="4199368"/>
          </a:xfrm>
        </p:spPr>
        <p:txBody>
          <a:bodyPr>
            <a:noAutofit/>
          </a:bodyPr>
          <a:lstStyle/>
          <a:p>
            <a:pPr algn="l"/>
            <a:endParaRPr lang="nl-NL" sz="2200" dirty="0">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lgn="l">
              <a:buFont typeface="Arial" panose="020B0604020202020204" pitchFamily="34" charset="0"/>
              <a:buChar char="•"/>
            </a:pPr>
            <a:endParaRPr lang="nl-NL" sz="22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kstvak 5">
            <a:extLst>
              <a:ext uri="{FF2B5EF4-FFF2-40B4-BE49-F238E27FC236}">
                <a16:creationId xmlns:a16="http://schemas.microsoft.com/office/drawing/2014/main" id="{C45F903A-0843-63BB-E284-DA12117DD026}"/>
              </a:ext>
            </a:extLst>
          </p:cNvPr>
          <p:cNvSpPr txBox="1"/>
          <p:nvPr/>
        </p:nvSpPr>
        <p:spPr>
          <a:xfrm>
            <a:off x="2631549" y="316043"/>
            <a:ext cx="10090796" cy="1631216"/>
          </a:xfrm>
          <a:prstGeom prst="rect">
            <a:avLst/>
          </a:prstGeom>
          <a:noFill/>
        </p:spPr>
        <p:txBody>
          <a:bodyPr wrap="square" rtlCol="0">
            <a:spAutoFit/>
          </a:bodyPr>
          <a:lstStyle/>
          <a:p>
            <a:r>
              <a:rPr lang="nl-NL" sz="5000" dirty="0">
                <a:solidFill>
                  <a:schemeClr val="accent4"/>
                </a:solidFill>
                <a:latin typeface="Calibri" panose="020F0502020204030204" pitchFamily="34" charset="0"/>
                <a:ea typeface="Calibri" panose="020F0502020204030204" pitchFamily="34" charset="0"/>
                <a:cs typeface="Calibri" panose="020F0502020204030204" pitchFamily="34" charset="0"/>
              </a:rPr>
              <a:t>Filmfragment</a:t>
            </a:r>
          </a:p>
          <a:p>
            <a:r>
              <a:rPr lang="nl-NL" sz="5000" b="1" dirty="0">
                <a:solidFill>
                  <a:schemeClr val="accent4"/>
                </a:solidFill>
                <a:latin typeface="Calibri" panose="020F0502020204030204" pitchFamily="34" charset="0"/>
                <a:ea typeface="Calibri" panose="020F0502020204030204" pitchFamily="34" charset="0"/>
                <a:cs typeface="Calibri" panose="020F0502020204030204" pitchFamily="34" charset="0"/>
              </a:rPr>
              <a:t>Eigen regie </a:t>
            </a:r>
            <a:r>
              <a:rPr lang="nl-NL" sz="5000" dirty="0">
                <a:solidFill>
                  <a:schemeClr val="accent4"/>
                </a:solidFill>
                <a:latin typeface="Calibri" panose="020F0502020204030204" pitchFamily="34" charset="0"/>
                <a:ea typeface="Calibri" panose="020F0502020204030204" pitchFamily="34" charset="0"/>
                <a:cs typeface="Calibri" panose="020F0502020204030204" pitchFamily="34" charset="0"/>
              </a:rPr>
              <a:t>(7.00 min)</a:t>
            </a:r>
          </a:p>
        </p:txBody>
      </p:sp>
      <p:pic>
        <p:nvPicPr>
          <p:cNvPr id="10" name="Afbeelding 9" descr="Afbeelding met tekst, Lettertype, Dans, Graphics&#10;&#10;Door AI gegenereerde inhoud is mogelijk onjuist.">
            <a:extLst>
              <a:ext uri="{FF2B5EF4-FFF2-40B4-BE49-F238E27FC236}">
                <a16:creationId xmlns:a16="http://schemas.microsoft.com/office/drawing/2014/main" id="{AE077FCC-FD31-8C3C-2AD6-387E27C0F8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2868" y="5378559"/>
            <a:ext cx="1494293" cy="1210567"/>
          </a:xfrm>
          <a:prstGeom prst="rect">
            <a:avLst/>
          </a:prstGeom>
        </p:spPr>
      </p:pic>
      <p:sp>
        <p:nvSpPr>
          <p:cNvPr id="12" name="Rechthoek 11">
            <a:extLst>
              <a:ext uri="{FF2B5EF4-FFF2-40B4-BE49-F238E27FC236}">
                <a16:creationId xmlns:a16="http://schemas.microsoft.com/office/drawing/2014/main" id="{8F6A2DE4-3C12-F94E-4804-170BCC823DD7}"/>
              </a:ext>
            </a:extLst>
          </p:cNvPr>
          <p:cNvSpPr/>
          <p:nvPr/>
        </p:nvSpPr>
        <p:spPr>
          <a:xfrm>
            <a:off x="5442" y="4981122"/>
            <a:ext cx="664029" cy="1876877"/>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87C866A0-E793-073A-BC32-F3FAFFF34AB3}"/>
              </a:ext>
            </a:extLst>
          </p:cNvPr>
          <p:cNvSpPr/>
          <p:nvPr/>
        </p:nvSpPr>
        <p:spPr>
          <a:xfrm>
            <a:off x="0" y="0"/>
            <a:ext cx="664029" cy="4981122"/>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D9E56AAB-3381-C1BC-EDB3-BD7244BB39EC}"/>
              </a:ext>
            </a:extLst>
          </p:cNvPr>
          <p:cNvSpPr txBox="1"/>
          <p:nvPr/>
        </p:nvSpPr>
        <p:spPr>
          <a:xfrm>
            <a:off x="2701650" y="5866078"/>
            <a:ext cx="5533902" cy="646331"/>
          </a:xfrm>
          <a:prstGeom prst="rect">
            <a:avLst/>
          </a:prstGeom>
          <a:noFill/>
        </p:spPr>
        <p:txBody>
          <a:bodyPr wrap="square" rtlCol="0">
            <a:spAutoFit/>
          </a:bodyPr>
          <a:lstStyle/>
          <a:p>
            <a:r>
              <a:rPr lang="nl-NL" dirty="0">
                <a:latin typeface="Calibri" panose="020F0502020204030204" pitchFamily="34" charset="0"/>
                <a:ea typeface="Calibri" panose="020F0502020204030204" pitchFamily="34" charset="0"/>
                <a:cs typeface="Calibri" panose="020F0502020204030204" pitchFamily="34" charset="0"/>
                <a:hlinkClick r:id="rId4"/>
              </a:rPr>
              <a:t>Link naar filmfragment</a:t>
            </a:r>
            <a:endParaRPr lang="nl-NL" dirty="0">
              <a:latin typeface="Calibri" panose="020F0502020204030204" pitchFamily="34" charset="0"/>
              <a:ea typeface="Calibri" panose="020F0502020204030204" pitchFamily="34" charset="0"/>
              <a:cs typeface="Calibri" panose="020F0502020204030204" pitchFamily="34" charset="0"/>
            </a:endParaRPr>
          </a:p>
          <a:p>
            <a:endParaRPr lang="nl-NL" dirty="0">
              <a:latin typeface="Calibri" panose="020F0502020204030204" pitchFamily="34" charset="0"/>
              <a:ea typeface="Calibri" panose="020F0502020204030204" pitchFamily="34" charset="0"/>
              <a:cs typeface="Calibri" panose="020F0502020204030204" pitchFamily="34" charset="0"/>
            </a:endParaRPr>
          </a:p>
        </p:txBody>
      </p:sp>
      <p:sp>
        <p:nvSpPr>
          <p:cNvPr id="9" name="Ovaal 8">
            <a:extLst>
              <a:ext uri="{FF2B5EF4-FFF2-40B4-BE49-F238E27FC236}">
                <a16:creationId xmlns:a16="http://schemas.microsoft.com/office/drawing/2014/main" id="{52831A7B-B3C0-59D7-F5F9-7AC2BC3D7817}"/>
              </a:ext>
            </a:extLst>
          </p:cNvPr>
          <p:cNvSpPr/>
          <p:nvPr/>
        </p:nvSpPr>
        <p:spPr>
          <a:xfrm>
            <a:off x="919557" y="252076"/>
            <a:ext cx="1526564" cy="1603399"/>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081FCC86-E49A-CB24-DE1B-066AFF2C5558}"/>
              </a:ext>
            </a:extLst>
          </p:cNvPr>
          <p:cNvSpPr txBox="1"/>
          <p:nvPr/>
        </p:nvSpPr>
        <p:spPr>
          <a:xfrm>
            <a:off x="1322265" y="456635"/>
            <a:ext cx="1230261" cy="1169551"/>
          </a:xfrm>
          <a:prstGeom prst="rect">
            <a:avLst/>
          </a:prstGeom>
          <a:noFill/>
        </p:spPr>
        <p:txBody>
          <a:bodyPr wrap="square" rtlCol="0">
            <a:spAutoFit/>
          </a:bodyPr>
          <a:lstStyle/>
          <a:p>
            <a:r>
              <a:rPr lang="nl-NL" sz="7000" dirty="0">
                <a:solidFill>
                  <a:schemeClr val="bg1"/>
                </a:solidFill>
              </a:rPr>
              <a:t>5</a:t>
            </a:r>
          </a:p>
        </p:txBody>
      </p:sp>
      <p:pic>
        <p:nvPicPr>
          <p:cNvPr id="8" name="Afbeelding 7" descr="Afbeelding met kleding, Menselijk gezicht, persoon, person&#10;&#10;Door AI gegenereerde inhoud is mogelijk onjuist.">
            <a:hlinkClick r:id="rId5"/>
            <a:extLst>
              <a:ext uri="{FF2B5EF4-FFF2-40B4-BE49-F238E27FC236}">
                <a16:creationId xmlns:a16="http://schemas.microsoft.com/office/drawing/2014/main" id="{E03F836A-1FB5-4D0D-306A-EBD9D348BA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1650" y="2058928"/>
            <a:ext cx="5087060" cy="2772162"/>
          </a:xfrm>
          <a:prstGeom prst="rect">
            <a:avLst/>
          </a:prstGeom>
        </p:spPr>
      </p:pic>
    </p:spTree>
    <p:extLst>
      <p:ext uri="{BB962C8B-B14F-4D97-AF65-F5344CB8AC3E}">
        <p14:creationId xmlns:p14="http://schemas.microsoft.com/office/powerpoint/2010/main" val="1621212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52358B92-95D3-5CFD-5712-BA1FF8D9F2DE}"/>
              </a:ext>
            </a:extLst>
          </p:cNvPr>
          <p:cNvSpPr>
            <a:spLocks noGrp="1"/>
          </p:cNvSpPr>
          <p:nvPr>
            <p:ph type="subTitle" idx="1"/>
          </p:nvPr>
        </p:nvSpPr>
        <p:spPr>
          <a:xfrm>
            <a:off x="2336236" y="3118242"/>
            <a:ext cx="6009895" cy="3231476"/>
          </a:xfrm>
        </p:spPr>
        <p:txBody>
          <a:bodyPr>
            <a:noAutofit/>
          </a:bodyPr>
          <a:lstStyle/>
          <a:p>
            <a:pPr algn="l"/>
            <a:r>
              <a:rPr lang="nl-NL" dirty="0">
                <a:latin typeface="Calibri" panose="020F0502020204030204" pitchFamily="34" charset="0"/>
                <a:ea typeface="Calibri" panose="020F0502020204030204" pitchFamily="34" charset="0"/>
                <a:cs typeface="Calibri" panose="020F0502020204030204" pitchFamily="34" charset="0"/>
              </a:rPr>
              <a:t>Het doel is: </a:t>
            </a:r>
          </a:p>
          <a:p>
            <a:pPr algn="l"/>
            <a:r>
              <a:rPr lang="nl-NL" dirty="0">
                <a:latin typeface="Calibri" panose="020F0502020204030204" pitchFamily="34" charset="0"/>
                <a:ea typeface="Calibri" panose="020F0502020204030204" pitchFamily="34" charset="0"/>
                <a:cs typeface="Calibri" panose="020F0502020204030204" pitchFamily="34" charset="0"/>
              </a:rPr>
              <a:t>•De zorg toegankelijker maken voor mensen met een psychische aandoening. Dit doen we door de gevolgen van stigmatisering duidelijker te maken.</a:t>
            </a:r>
          </a:p>
          <a:p>
            <a:pPr algn="l"/>
            <a:r>
              <a:rPr lang="nl-NL" dirty="0">
                <a:latin typeface="Calibri" panose="020F0502020204030204" pitchFamily="34" charset="0"/>
                <a:ea typeface="Calibri" panose="020F0502020204030204" pitchFamily="34" charset="0"/>
                <a:cs typeface="Calibri" panose="020F0502020204030204" pitchFamily="34" charset="0"/>
              </a:rPr>
              <a:t>•</a:t>
            </a:r>
            <a:r>
              <a:rPr lang="nl-NL" dirty="0" err="1">
                <a:latin typeface="Calibri" panose="020F0502020204030204" pitchFamily="34" charset="0"/>
                <a:ea typeface="Calibri" panose="020F0502020204030204" pitchFamily="34" charset="0"/>
                <a:cs typeface="Calibri" panose="020F0502020204030204" pitchFamily="34" charset="0"/>
              </a:rPr>
              <a:t>Herstelondersteunende</a:t>
            </a:r>
            <a:r>
              <a:rPr lang="nl-NL" dirty="0">
                <a:latin typeface="Calibri" panose="020F0502020204030204" pitchFamily="34" charset="0"/>
                <a:ea typeface="Calibri" panose="020F0502020204030204" pitchFamily="34" charset="0"/>
                <a:cs typeface="Calibri" panose="020F0502020204030204" pitchFamily="34" charset="0"/>
              </a:rPr>
              <a:t> zorg optimaliseren</a:t>
            </a:r>
          </a:p>
          <a:p>
            <a:pPr algn="l"/>
            <a:r>
              <a:rPr lang="nl-NL" dirty="0">
                <a:latin typeface="Calibri" panose="020F0502020204030204" pitchFamily="34" charset="0"/>
                <a:ea typeface="Calibri" panose="020F0502020204030204" pitchFamily="34" charset="0"/>
                <a:cs typeface="Calibri" panose="020F0502020204030204" pitchFamily="34" charset="0"/>
              </a:rPr>
              <a:t>•Ondersteuning bieden om stigmatisering te bestrijden</a:t>
            </a:r>
          </a:p>
          <a:p>
            <a:pPr algn="l"/>
            <a:endParaRPr lang="nl-NL"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kstvak 5">
            <a:extLst>
              <a:ext uri="{FF2B5EF4-FFF2-40B4-BE49-F238E27FC236}">
                <a16:creationId xmlns:a16="http://schemas.microsoft.com/office/drawing/2014/main" id="{F32C6357-F8E0-C699-88D0-EE5BAB1E9F47}"/>
              </a:ext>
            </a:extLst>
          </p:cNvPr>
          <p:cNvSpPr txBox="1"/>
          <p:nvPr/>
        </p:nvSpPr>
        <p:spPr>
          <a:xfrm>
            <a:off x="2336236" y="508282"/>
            <a:ext cx="8752114" cy="2246769"/>
          </a:xfrm>
          <a:prstGeom prst="rect">
            <a:avLst/>
          </a:prstGeom>
          <a:noFill/>
        </p:spPr>
        <p:txBody>
          <a:bodyPr wrap="square" rtlCol="0">
            <a:spAutoFit/>
          </a:bodyPr>
          <a:lstStyle/>
          <a:p>
            <a:r>
              <a:rPr lang="nl-NL" sz="6000" b="1" dirty="0">
                <a:solidFill>
                  <a:schemeClr val="accent4"/>
                </a:solidFill>
                <a:latin typeface="Calibri" panose="020F0502020204030204" pitchFamily="34" charset="0"/>
                <a:ea typeface="Calibri" panose="020F0502020204030204" pitchFamily="34" charset="0"/>
                <a:cs typeface="Calibri" panose="020F0502020204030204" pitchFamily="34" charset="0"/>
              </a:rPr>
              <a:t>Wat doet</a:t>
            </a:r>
          </a:p>
          <a:p>
            <a:r>
              <a:rPr lang="nl-NL" sz="6000" b="1" dirty="0">
                <a:solidFill>
                  <a:schemeClr val="accent4"/>
                </a:solidFill>
                <a:latin typeface="Calibri" panose="020F0502020204030204" pitchFamily="34" charset="0"/>
                <a:ea typeface="Calibri" panose="020F0502020204030204" pitchFamily="34" charset="0"/>
                <a:cs typeface="Calibri" panose="020F0502020204030204" pitchFamily="34" charset="0"/>
              </a:rPr>
              <a:t>‘Bij nader inzien’</a:t>
            </a:r>
            <a:r>
              <a:rPr lang="nl-NL" sz="8000" b="1" dirty="0">
                <a:solidFill>
                  <a:schemeClr val="accent4"/>
                </a:solidFill>
                <a:latin typeface="Calibri" panose="020F0502020204030204" pitchFamily="34" charset="0"/>
                <a:ea typeface="Calibri" panose="020F0502020204030204" pitchFamily="34" charset="0"/>
                <a:cs typeface="Calibri" panose="020F0502020204030204" pitchFamily="34" charset="0"/>
              </a:rPr>
              <a:t>?</a:t>
            </a:r>
          </a:p>
        </p:txBody>
      </p:sp>
      <p:pic>
        <p:nvPicPr>
          <p:cNvPr id="10" name="Afbeelding 9" descr="Afbeelding met tekst, Lettertype, Dans, Graphics&#10;&#10;Door AI gegenereerde inhoud is mogelijk onjuist.">
            <a:extLst>
              <a:ext uri="{FF2B5EF4-FFF2-40B4-BE49-F238E27FC236}">
                <a16:creationId xmlns:a16="http://schemas.microsoft.com/office/drawing/2014/main" id="{D49D7C2F-97D8-1FA2-A6BC-B221D8B6BC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2805" y="5276702"/>
            <a:ext cx="1471089" cy="1191769"/>
          </a:xfrm>
          <a:prstGeom prst="rect">
            <a:avLst/>
          </a:prstGeom>
        </p:spPr>
      </p:pic>
      <p:sp>
        <p:nvSpPr>
          <p:cNvPr id="12" name="Rechthoek 11">
            <a:extLst>
              <a:ext uri="{FF2B5EF4-FFF2-40B4-BE49-F238E27FC236}">
                <a16:creationId xmlns:a16="http://schemas.microsoft.com/office/drawing/2014/main" id="{B7E93EB7-A408-2D2F-DF56-CD81A7D49A51}"/>
              </a:ext>
            </a:extLst>
          </p:cNvPr>
          <p:cNvSpPr/>
          <p:nvPr/>
        </p:nvSpPr>
        <p:spPr>
          <a:xfrm>
            <a:off x="5442" y="4981122"/>
            <a:ext cx="664029" cy="1876877"/>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D4EDE8EA-F896-9098-8047-42EBAE413FD3}"/>
              </a:ext>
            </a:extLst>
          </p:cNvPr>
          <p:cNvSpPr/>
          <p:nvPr/>
        </p:nvSpPr>
        <p:spPr>
          <a:xfrm>
            <a:off x="0" y="0"/>
            <a:ext cx="664029" cy="4981122"/>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33423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C03BF-1253-81E0-75FA-F84FF4D06580}"/>
            </a:ext>
          </a:extLst>
        </p:cNvPr>
        <p:cNvGrpSpPr/>
        <p:nvPr/>
      </p:nvGrpSpPr>
      <p:grpSpPr>
        <a:xfrm>
          <a:off x="0" y="0"/>
          <a:ext cx="0" cy="0"/>
          <a:chOff x="0" y="0"/>
          <a:chExt cx="0" cy="0"/>
        </a:xfrm>
      </p:grpSpPr>
      <p:sp>
        <p:nvSpPr>
          <p:cNvPr id="3" name="Ondertitel 2">
            <a:extLst>
              <a:ext uri="{FF2B5EF4-FFF2-40B4-BE49-F238E27FC236}">
                <a16:creationId xmlns:a16="http://schemas.microsoft.com/office/drawing/2014/main" id="{34A31640-E222-F761-539F-0855C1D2D184}"/>
              </a:ext>
            </a:extLst>
          </p:cNvPr>
          <p:cNvSpPr>
            <a:spLocks noGrp="1"/>
          </p:cNvSpPr>
          <p:nvPr>
            <p:ph type="subTitle" idx="1"/>
          </p:nvPr>
        </p:nvSpPr>
        <p:spPr>
          <a:xfrm>
            <a:off x="2330794" y="2058928"/>
            <a:ext cx="6009895" cy="4199368"/>
          </a:xfrm>
        </p:spPr>
        <p:txBody>
          <a:bodyPr>
            <a:noAutofit/>
          </a:bodyPr>
          <a:lstStyle/>
          <a:p>
            <a:pPr algn="l"/>
            <a:endParaRPr lang="nl-NL" sz="2200" dirty="0">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lgn="l">
              <a:buFont typeface="Arial" panose="020B0604020202020204" pitchFamily="34" charset="0"/>
              <a:buChar char="•"/>
            </a:pPr>
            <a:endParaRPr lang="nl-NL" sz="22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kstvak 5">
            <a:extLst>
              <a:ext uri="{FF2B5EF4-FFF2-40B4-BE49-F238E27FC236}">
                <a16:creationId xmlns:a16="http://schemas.microsoft.com/office/drawing/2014/main" id="{DC849132-2B1D-372C-E4B4-8F86D37A44EE}"/>
              </a:ext>
            </a:extLst>
          </p:cNvPr>
          <p:cNvSpPr txBox="1"/>
          <p:nvPr/>
        </p:nvSpPr>
        <p:spPr>
          <a:xfrm>
            <a:off x="2631549" y="316043"/>
            <a:ext cx="10090796" cy="1631216"/>
          </a:xfrm>
          <a:prstGeom prst="rect">
            <a:avLst/>
          </a:prstGeom>
          <a:noFill/>
        </p:spPr>
        <p:txBody>
          <a:bodyPr wrap="square" rtlCol="0">
            <a:spAutoFit/>
          </a:bodyPr>
          <a:lstStyle/>
          <a:p>
            <a:r>
              <a:rPr lang="nl-NL" sz="5000" dirty="0">
                <a:solidFill>
                  <a:schemeClr val="accent4"/>
                </a:solidFill>
                <a:latin typeface="Calibri" panose="020F0502020204030204" pitchFamily="34" charset="0"/>
                <a:ea typeface="Calibri" panose="020F0502020204030204" pitchFamily="34" charset="0"/>
                <a:cs typeface="Calibri" panose="020F0502020204030204" pitchFamily="34" charset="0"/>
              </a:rPr>
              <a:t>Filmfragment</a:t>
            </a:r>
          </a:p>
          <a:p>
            <a:r>
              <a:rPr lang="nl-NL" sz="5000" b="1" dirty="0">
                <a:solidFill>
                  <a:schemeClr val="accent4"/>
                </a:solidFill>
                <a:latin typeface="Calibri" panose="020F0502020204030204" pitchFamily="34" charset="0"/>
                <a:ea typeface="Calibri" panose="020F0502020204030204" pitchFamily="34" charset="0"/>
                <a:cs typeface="Calibri" panose="020F0502020204030204" pitchFamily="34" charset="0"/>
              </a:rPr>
              <a:t>Werkdruk </a:t>
            </a:r>
            <a:r>
              <a:rPr lang="nl-NL" sz="5000" dirty="0">
                <a:solidFill>
                  <a:schemeClr val="accent4"/>
                </a:solidFill>
                <a:latin typeface="Calibri" panose="020F0502020204030204" pitchFamily="34" charset="0"/>
                <a:ea typeface="Calibri" panose="020F0502020204030204" pitchFamily="34" charset="0"/>
                <a:cs typeface="Calibri" panose="020F0502020204030204" pitchFamily="34" charset="0"/>
              </a:rPr>
              <a:t>(4.00 min)</a:t>
            </a:r>
          </a:p>
        </p:txBody>
      </p:sp>
      <p:pic>
        <p:nvPicPr>
          <p:cNvPr id="10" name="Afbeelding 9" descr="Afbeelding met tekst, Lettertype, Dans, Graphics&#10;&#10;Door AI gegenereerde inhoud is mogelijk onjuist.">
            <a:extLst>
              <a:ext uri="{FF2B5EF4-FFF2-40B4-BE49-F238E27FC236}">
                <a16:creationId xmlns:a16="http://schemas.microsoft.com/office/drawing/2014/main" id="{6DEB33C4-372E-A91D-1E27-A73DEC139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7731" y="5292688"/>
            <a:ext cx="1524465" cy="1235009"/>
          </a:xfrm>
          <a:prstGeom prst="rect">
            <a:avLst/>
          </a:prstGeom>
        </p:spPr>
      </p:pic>
      <p:sp>
        <p:nvSpPr>
          <p:cNvPr id="12" name="Rechthoek 11">
            <a:extLst>
              <a:ext uri="{FF2B5EF4-FFF2-40B4-BE49-F238E27FC236}">
                <a16:creationId xmlns:a16="http://schemas.microsoft.com/office/drawing/2014/main" id="{2163369D-2003-4F8A-EA79-373AC04D0F8D}"/>
              </a:ext>
            </a:extLst>
          </p:cNvPr>
          <p:cNvSpPr/>
          <p:nvPr/>
        </p:nvSpPr>
        <p:spPr>
          <a:xfrm>
            <a:off x="5442" y="4981122"/>
            <a:ext cx="664029" cy="1876877"/>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89AD287D-03EF-6047-E198-D765B78E408F}"/>
              </a:ext>
            </a:extLst>
          </p:cNvPr>
          <p:cNvSpPr/>
          <p:nvPr/>
        </p:nvSpPr>
        <p:spPr>
          <a:xfrm>
            <a:off x="0" y="0"/>
            <a:ext cx="664029" cy="4981122"/>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25B02090-C56D-7CE7-CF90-DA65AC980517}"/>
              </a:ext>
            </a:extLst>
          </p:cNvPr>
          <p:cNvSpPr txBox="1"/>
          <p:nvPr/>
        </p:nvSpPr>
        <p:spPr>
          <a:xfrm>
            <a:off x="2701650" y="5866078"/>
            <a:ext cx="5533902" cy="646331"/>
          </a:xfrm>
          <a:prstGeom prst="rect">
            <a:avLst/>
          </a:prstGeom>
          <a:noFill/>
        </p:spPr>
        <p:txBody>
          <a:bodyPr wrap="square" rtlCol="0">
            <a:spAutoFit/>
          </a:bodyPr>
          <a:lstStyle/>
          <a:p>
            <a:r>
              <a:rPr lang="nl-NL" dirty="0">
                <a:latin typeface="Calibri" panose="020F0502020204030204" pitchFamily="34" charset="0"/>
                <a:ea typeface="Calibri" panose="020F0502020204030204" pitchFamily="34" charset="0"/>
                <a:cs typeface="Calibri" panose="020F0502020204030204" pitchFamily="34" charset="0"/>
                <a:hlinkClick r:id="rId4"/>
              </a:rPr>
              <a:t>Link naar filmfragment</a:t>
            </a:r>
            <a:endParaRPr lang="nl-NL" dirty="0">
              <a:latin typeface="Calibri" panose="020F0502020204030204" pitchFamily="34" charset="0"/>
              <a:ea typeface="Calibri" panose="020F0502020204030204" pitchFamily="34" charset="0"/>
              <a:cs typeface="Calibri" panose="020F0502020204030204" pitchFamily="34" charset="0"/>
            </a:endParaRPr>
          </a:p>
          <a:p>
            <a:endParaRPr lang="nl-NL" dirty="0">
              <a:latin typeface="Calibri" panose="020F0502020204030204" pitchFamily="34" charset="0"/>
              <a:ea typeface="Calibri" panose="020F0502020204030204" pitchFamily="34" charset="0"/>
              <a:cs typeface="Calibri" panose="020F0502020204030204" pitchFamily="34" charset="0"/>
            </a:endParaRPr>
          </a:p>
        </p:txBody>
      </p:sp>
      <p:sp>
        <p:nvSpPr>
          <p:cNvPr id="9" name="Ovaal 8">
            <a:extLst>
              <a:ext uri="{FF2B5EF4-FFF2-40B4-BE49-F238E27FC236}">
                <a16:creationId xmlns:a16="http://schemas.microsoft.com/office/drawing/2014/main" id="{0EACBCAD-0E07-BC81-968F-A52B6A7F814D}"/>
              </a:ext>
            </a:extLst>
          </p:cNvPr>
          <p:cNvSpPr/>
          <p:nvPr/>
        </p:nvSpPr>
        <p:spPr>
          <a:xfrm>
            <a:off x="919557" y="252076"/>
            <a:ext cx="1526564" cy="1603399"/>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1C615673-74EB-650A-4423-2C870DB6A032}"/>
              </a:ext>
            </a:extLst>
          </p:cNvPr>
          <p:cNvSpPr txBox="1"/>
          <p:nvPr/>
        </p:nvSpPr>
        <p:spPr>
          <a:xfrm>
            <a:off x="1322265" y="456635"/>
            <a:ext cx="1230261" cy="1169551"/>
          </a:xfrm>
          <a:prstGeom prst="rect">
            <a:avLst/>
          </a:prstGeom>
          <a:noFill/>
        </p:spPr>
        <p:txBody>
          <a:bodyPr wrap="square" rtlCol="0">
            <a:spAutoFit/>
          </a:bodyPr>
          <a:lstStyle/>
          <a:p>
            <a:r>
              <a:rPr lang="nl-NL" sz="7000" dirty="0">
                <a:solidFill>
                  <a:schemeClr val="bg1"/>
                </a:solidFill>
              </a:rPr>
              <a:t>6</a:t>
            </a:r>
          </a:p>
        </p:txBody>
      </p:sp>
      <p:pic>
        <p:nvPicPr>
          <p:cNvPr id="7" name="Afbeelding 6" descr="Afbeelding met kleding, persoon, Menselijk gezicht, person&#10;&#10;Door AI gegenereerde inhoud is mogelijk onjuist.">
            <a:hlinkClick r:id="rId5"/>
            <a:extLst>
              <a:ext uri="{FF2B5EF4-FFF2-40B4-BE49-F238E27FC236}">
                <a16:creationId xmlns:a16="http://schemas.microsoft.com/office/drawing/2014/main" id="{A30519EB-FA3D-F5FE-0CE2-FA97ABA1BE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1650" y="2013950"/>
            <a:ext cx="5197511" cy="2830099"/>
          </a:xfrm>
          <a:prstGeom prst="rect">
            <a:avLst/>
          </a:prstGeom>
        </p:spPr>
      </p:pic>
    </p:spTree>
    <p:extLst>
      <p:ext uri="{BB962C8B-B14F-4D97-AF65-F5344CB8AC3E}">
        <p14:creationId xmlns:p14="http://schemas.microsoft.com/office/powerpoint/2010/main" val="4056369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23138-E02B-16BC-CB79-B0C8E559E9D2}"/>
            </a:ext>
          </a:extLst>
        </p:cNvPr>
        <p:cNvGrpSpPr/>
        <p:nvPr/>
      </p:nvGrpSpPr>
      <p:grpSpPr>
        <a:xfrm>
          <a:off x="0" y="0"/>
          <a:ext cx="0" cy="0"/>
          <a:chOff x="0" y="0"/>
          <a:chExt cx="0" cy="0"/>
        </a:xfrm>
      </p:grpSpPr>
      <p:sp>
        <p:nvSpPr>
          <p:cNvPr id="3" name="Ondertitel 2">
            <a:extLst>
              <a:ext uri="{FF2B5EF4-FFF2-40B4-BE49-F238E27FC236}">
                <a16:creationId xmlns:a16="http://schemas.microsoft.com/office/drawing/2014/main" id="{68D4EDDB-13EF-8711-189A-6CECDFB36BDE}"/>
              </a:ext>
            </a:extLst>
          </p:cNvPr>
          <p:cNvSpPr>
            <a:spLocks noGrp="1"/>
          </p:cNvSpPr>
          <p:nvPr>
            <p:ph type="subTitle" idx="1"/>
          </p:nvPr>
        </p:nvSpPr>
        <p:spPr>
          <a:xfrm>
            <a:off x="2330794" y="2118303"/>
            <a:ext cx="6009895" cy="4199368"/>
          </a:xfrm>
        </p:spPr>
        <p:txBody>
          <a:bodyPr>
            <a:noAutofit/>
          </a:bodyPr>
          <a:lstStyle/>
          <a:p>
            <a:pPr algn="l"/>
            <a:endParaRPr lang="nl-NL" sz="2200" dirty="0">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lgn="l">
              <a:buFont typeface="Arial" panose="020B0604020202020204" pitchFamily="34" charset="0"/>
              <a:buChar char="•"/>
            </a:pPr>
            <a:endParaRPr lang="nl-NL" sz="22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kstvak 5">
            <a:extLst>
              <a:ext uri="{FF2B5EF4-FFF2-40B4-BE49-F238E27FC236}">
                <a16:creationId xmlns:a16="http://schemas.microsoft.com/office/drawing/2014/main" id="{C16D211A-30C0-BC8B-7C1A-6A1C24DADC80}"/>
              </a:ext>
            </a:extLst>
          </p:cNvPr>
          <p:cNvSpPr txBox="1"/>
          <p:nvPr/>
        </p:nvSpPr>
        <p:spPr>
          <a:xfrm>
            <a:off x="2631549" y="316043"/>
            <a:ext cx="10090796" cy="1631216"/>
          </a:xfrm>
          <a:prstGeom prst="rect">
            <a:avLst/>
          </a:prstGeom>
          <a:noFill/>
        </p:spPr>
        <p:txBody>
          <a:bodyPr wrap="square" rtlCol="0">
            <a:spAutoFit/>
          </a:bodyPr>
          <a:lstStyle/>
          <a:p>
            <a:r>
              <a:rPr lang="nl-NL" sz="5000" dirty="0">
                <a:solidFill>
                  <a:schemeClr val="accent4"/>
                </a:solidFill>
                <a:latin typeface="Calibri" panose="020F0502020204030204" pitchFamily="34" charset="0"/>
                <a:ea typeface="Calibri" panose="020F0502020204030204" pitchFamily="34" charset="0"/>
                <a:cs typeface="Calibri" panose="020F0502020204030204" pitchFamily="34" charset="0"/>
              </a:rPr>
              <a:t>Filmfragment</a:t>
            </a:r>
          </a:p>
          <a:p>
            <a:r>
              <a:rPr lang="nl-NL" sz="5000" b="1" dirty="0">
                <a:solidFill>
                  <a:schemeClr val="accent4"/>
                </a:solidFill>
                <a:latin typeface="Calibri" panose="020F0502020204030204" pitchFamily="34" charset="0"/>
                <a:ea typeface="Calibri" panose="020F0502020204030204" pitchFamily="34" charset="0"/>
                <a:cs typeface="Calibri" panose="020F0502020204030204" pitchFamily="34" charset="0"/>
              </a:rPr>
              <a:t>Hoop </a:t>
            </a:r>
            <a:r>
              <a:rPr lang="nl-NL" sz="5000" dirty="0">
                <a:solidFill>
                  <a:schemeClr val="accent4"/>
                </a:solidFill>
                <a:latin typeface="Calibri" panose="020F0502020204030204" pitchFamily="34" charset="0"/>
                <a:ea typeface="Calibri" panose="020F0502020204030204" pitchFamily="34" charset="0"/>
                <a:cs typeface="Calibri" panose="020F0502020204030204" pitchFamily="34" charset="0"/>
              </a:rPr>
              <a:t>(5.15 min)</a:t>
            </a:r>
          </a:p>
        </p:txBody>
      </p:sp>
      <p:pic>
        <p:nvPicPr>
          <p:cNvPr id="10" name="Afbeelding 9" descr="Afbeelding met tekst, Lettertype, Dans, Graphics&#10;&#10;Door AI gegenereerde inhoud is mogelijk onjuist.">
            <a:extLst>
              <a:ext uri="{FF2B5EF4-FFF2-40B4-BE49-F238E27FC236}">
                <a16:creationId xmlns:a16="http://schemas.microsoft.com/office/drawing/2014/main" id="{C776EA25-08FE-510F-A84E-1D9B0D7FF0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7277" y="5350632"/>
            <a:ext cx="1470542" cy="1191325"/>
          </a:xfrm>
          <a:prstGeom prst="rect">
            <a:avLst/>
          </a:prstGeom>
        </p:spPr>
      </p:pic>
      <p:sp>
        <p:nvSpPr>
          <p:cNvPr id="12" name="Rechthoek 11">
            <a:extLst>
              <a:ext uri="{FF2B5EF4-FFF2-40B4-BE49-F238E27FC236}">
                <a16:creationId xmlns:a16="http://schemas.microsoft.com/office/drawing/2014/main" id="{0E819C9C-B36F-9E55-99E4-B162E7A2EB18}"/>
              </a:ext>
            </a:extLst>
          </p:cNvPr>
          <p:cNvSpPr/>
          <p:nvPr/>
        </p:nvSpPr>
        <p:spPr>
          <a:xfrm>
            <a:off x="5442" y="4981122"/>
            <a:ext cx="664029" cy="1876877"/>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E677E86B-E933-A459-0828-E98ABA5F3E53}"/>
              </a:ext>
            </a:extLst>
          </p:cNvPr>
          <p:cNvSpPr/>
          <p:nvPr/>
        </p:nvSpPr>
        <p:spPr>
          <a:xfrm>
            <a:off x="0" y="0"/>
            <a:ext cx="664029" cy="4981122"/>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2FCEE64A-35AD-6251-25CD-4A547FCE42E9}"/>
              </a:ext>
            </a:extLst>
          </p:cNvPr>
          <p:cNvSpPr txBox="1"/>
          <p:nvPr/>
        </p:nvSpPr>
        <p:spPr>
          <a:xfrm>
            <a:off x="2701650" y="5866078"/>
            <a:ext cx="5533902" cy="646331"/>
          </a:xfrm>
          <a:prstGeom prst="rect">
            <a:avLst/>
          </a:prstGeom>
          <a:noFill/>
        </p:spPr>
        <p:txBody>
          <a:bodyPr wrap="square" rtlCol="0">
            <a:spAutoFit/>
          </a:bodyPr>
          <a:lstStyle/>
          <a:p>
            <a:r>
              <a:rPr lang="nl-NL" dirty="0">
                <a:latin typeface="Calibri" panose="020F0502020204030204" pitchFamily="34" charset="0"/>
                <a:ea typeface="Calibri" panose="020F0502020204030204" pitchFamily="34" charset="0"/>
                <a:cs typeface="Calibri" panose="020F0502020204030204" pitchFamily="34" charset="0"/>
                <a:hlinkClick r:id="rId4"/>
              </a:rPr>
              <a:t>Link naar filmfragment</a:t>
            </a:r>
            <a:endParaRPr lang="nl-NL" dirty="0">
              <a:latin typeface="Calibri" panose="020F0502020204030204" pitchFamily="34" charset="0"/>
              <a:ea typeface="Calibri" panose="020F0502020204030204" pitchFamily="34" charset="0"/>
              <a:cs typeface="Calibri" panose="020F0502020204030204" pitchFamily="34" charset="0"/>
            </a:endParaRPr>
          </a:p>
          <a:p>
            <a:endParaRPr lang="nl-NL" dirty="0">
              <a:latin typeface="Calibri" panose="020F0502020204030204" pitchFamily="34" charset="0"/>
              <a:ea typeface="Calibri" panose="020F0502020204030204" pitchFamily="34" charset="0"/>
              <a:cs typeface="Calibri" panose="020F0502020204030204" pitchFamily="34" charset="0"/>
            </a:endParaRPr>
          </a:p>
        </p:txBody>
      </p:sp>
      <p:sp>
        <p:nvSpPr>
          <p:cNvPr id="9" name="Ovaal 8">
            <a:extLst>
              <a:ext uri="{FF2B5EF4-FFF2-40B4-BE49-F238E27FC236}">
                <a16:creationId xmlns:a16="http://schemas.microsoft.com/office/drawing/2014/main" id="{1569ED95-E454-043F-0C78-8A3D7B8B5702}"/>
              </a:ext>
            </a:extLst>
          </p:cNvPr>
          <p:cNvSpPr/>
          <p:nvPr/>
        </p:nvSpPr>
        <p:spPr>
          <a:xfrm>
            <a:off x="919557" y="252076"/>
            <a:ext cx="1526564" cy="1603399"/>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40ECF44F-0E46-EB93-EAF4-C12B032A9B18}"/>
              </a:ext>
            </a:extLst>
          </p:cNvPr>
          <p:cNvSpPr txBox="1"/>
          <p:nvPr/>
        </p:nvSpPr>
        <p:spPr>
          <a:xfrm>
            <a:off x="1322265" y="456635"/>
            <a:ext cx="1230261" cy="1169551"/>
          </a:xfrm>
          <a:prstGeom prst="rect">
            <a:avLst/>
          </a:prstGeom>
          <a:noFill/>
        </p:spPr>
        <p:txBody>
          <a:bodyPr wrap="square" rtlCol="0">
            <a:spAutoFit/>
          </a:bodyPr>
          <a:lstStyle/>
          <a:p>
            <a:r>
              <a:rPr lang="nl-NL" sz="7000" dirty="0">
                <a:solidFill>
                  <a:schemeClr val="bg1"/>
                </a:solidFill>
              </a:rPr>
              <a:t>7</a:t>
            </a:r>
          </a:p>
        </p:txBody>
      </p:sp>
      <p:pic>
        <p:nvPicPr>
          <p:cNvPr id="8" name="Afbeelding 7" descr="Afbeelding met Menselijk gezicht, kleding, persoon, glimlach&#10;&#10;Door AI gegenereerde inhoud is mogelijk onjuist.">
            <a:hlinkClick r:id="rId5"/>
            <a:extLst>
              <a:ext uri="{FF2B5EF4-FFF2-40B4-BE49-F238E27FC236}">
                <a16:creationId xmlns:a16="http://schemas.microsoft.com/office/drawing/2014/main" id="{9C417E65-85A2-D784-85AD-33EE11882A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1650" y="2150712"/>
            <a:ext cx="5140613" cy="2834121"/>
          </a:xfrm>
          <a:prstGeom prst="rect">
            <a:avLst/>
          </a:prstGeom>
        </p:spPr>
      </p:pic>
    </p:spTree>
    <p:extLst>
      <p:ext uri="{BB962C8B-B14F-4D97-AF65-F5344CB8AC3E}">
        <p14:creationId xmlns:p14="http://schemas.microsoft.com/office/powerpoint/2010/main" val="1695781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622C1-61FB-757F-6D1E-30CB7119F0E2}"/>
            </a:ext>
          </a:extLst>
        </p:cNvPr>
        <p:cNvGrpSpPr/>
        <p:nvPr/>
      </p:nvGrpSpPr>
      <p:grpSpPr>
        <a:xfrm>
          <a:off x="0" y="0"/>
          <a:ext cx="0" cy="0"/>
          <a:chOff x="0" y="0"/>
          <a:chExt cx="0" cy="0"/>
        </a:xfrm>
      </p:grpSpPr>
      <p:sp>
        <p:nvSpPr>
          <p:cNvPr id="3" name="Ondertitel 2">
            <a:extLst>
              <a:ext uri="{FF2B5EF4-FFF2-40B4-BE49-F238E27FC236}">
                <a16:creationId xmlns:a16="http://schemas.microsoft.com/office/drawing/2014/main" id="{143ED155-2B9C-5A85-0FCD-DD1872CA3F09}"/>
              </a:ext>
            </a:extLst>
          </p:cNvPr>
          <p:cNvSpPr>
            <a:spLocks noGrp="1"/>
          </p:cNvSpPr>
          <p:nvPr>
            <p:ph type="subTitle" idx="1"/>
          </p:nvPr>
        </p:nvSpPr>
        <p:spPr>
          <a:xfrm>
            <a:off x="2330794" y="2058928"/>
            <a:ext cx="6009895" cy="4199368"/>
          </a:xfrm>
        </p:spPr>
        <p:txBody>
          <a:bodyPr>
            <a:noAutofit/>
          </a:bodyPr>
          <a:lstStyle/>
          <a:p>
            <a:pPr algn="l"/>
            <a:endParaRPr lang="nl-NL" sz="2200" dirty="0">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lgn="l">
              <a:buFont typeface="Arial" panose="020B0604020202020204" pitchFamily="34" charset="0"/>
              <a:buChar char="•"/>
            </a:pPr>
            <a:endParaRPr lang="nl-NL" sz="22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kstvak 5">
            <a:extLst>
              <a:ext uri="{FF2B5EF4-FFF2-40B4-BE49-F238E27FC236}">
                <a16:creationId xmlns:a16="http://schemas.microsoft.com/office/drawing/2014/main" id="{12661A6E-6568-2E5C-38E7-C94707C0AC02}"/>
              </a:ext>
            </a:extLst>
          </p:cNvPr>
          <p:cNvSpPr txBox="1"/>
          <p:nvPr/>
        </p:nvSpPr>
        <p:spPr>
          <a:xfrm>
            <a:off x="2631549" y="316043"/>
            <a:ext cx="10090796" cy="1631216"/>
          </a:xfrm>
          <a:prstGeom prst="rect">
            <a:avLst/>
          </a:prstGeom>
          <a:noFill/>
        </p:spPr>
        <p:txBody>
          <a:bodyPr wrap="square" rtlCol="0">
            <a:spAutoFit/>
          </a:bodyPr>
          <a:lstStyle/>
          <a:p>
            <a:r>
              <a:rPr lang="nl-NL" sz="5000" dirty="0">
                <a:solidFill>
                  <a:schemeClr val="accent4"/>
                </a:solidFill>
                <a:latin typeface="Calibri" panose="020F0502020204030204" pitchFamily="34" charset="0"/>
                <a:ea typeface="Calibri" panose="020F0502020204030204" pitchFamily="34" charset="0"/>
                <a:cs typeface="Calibri" panose="020F0502020204030204" pitchFamily="34" charset="0"/>
              </a:rPr>
              <a:t>Filmfragment</a:t>
            </a:r>
          </a:p>
          <a:p>
            <a:r>
              <a:rPr lang="nl-NL" sz="5000" b="1" dirty="0">
                <a:solidFill>
                  <a:schemeClr val="accent4"/>
                </a:solidFill>
                <a:latin typeface="Calibri" panose="020F0502020204030204" pitchFamily="34" charset="0"/>
                <a:ea typeface="Calibri" panose="020F0502020204030204" pitchFamily="34" charset="0"/>
                <a:cs typeface="Calibri" panose="020F0502020204030204" pitchFamily="34" charset="0"/>
              </a:rPr>
              <a:t>Hulpverlener als cliënt </a:t>
            </a:r>
            <a:r>
              <a:rPr lang="nl-NL" sz="5000" dirty="0">
                <a:solidFill>
                  <a:schemeClr val="accent4"/>
                </a:solidFill>
                <a:latin typeface="Calibri" panose="020F0502020204030204" pitchFamily="34" charset="0"/>
                <a:ea typeface="Calibri" panose="020F0502020204030204" pitchFamily="34" charset="0"/>
                <a:cs typeface="Calibri" panose="020F0502020204030204" pitchFamily="34" charset="0"/>
              </a:rPr>
              <a:t>(3.00 min)</a:t>
            </a:r>
          </a:p>
        </p:txBody>
      </p:sp>
      <p:pic>
        <p:nvPicPr>
          <p:cNvPr id="10" name="Afbeelding 9" descr="Afbeelding met tekst, Lettertype, Dans, Graphics&#10;&#10;Door AI gegenereerde inhoud is mogelijk onjuist.">
            <a:extLst>
              <a:ext uri="{FF2B5EF4-FFF2-40B4-BE49-F238E27FC236}">
                <a16:creationId xmlns:a16="http://schemas.microsoft.com/office/drawing/2014/main" id="{C4F5BDF9-F6A5-44B7-961D-E341B52742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6481" y="5293695"/>
            <a:ext cx="1545103" cy="1251729"/>
          </a:xfrm>
          <a:prstGeom prst="rect">
            <a:avLst/>
          </a:prstGeom>
        </p:spPr>
      </p:pic>
      <p:sp>
        <p:nvSpPr>
          <p:cNvPr id="12" name="Rechthoek 11">
            <a:extLst>
              <a:ext uri="{FF2B5EF4-FFF2-40B4-BE49-F238E27FC236}">
                <a16:creationId xmlns:a16="http://schemas.microsoft.com/office/drawing/2014/main" id="{FFF9D3A4-E0DA-7164-C3B5-814921F132E3}"/>
              </a:ext>
            </a:extLst>
          </p:cNvPr>
          <p:cNvSpPr/>
          <p:nvPr/>
        </p:nvSpPr>
        <p:spPr>
          <a:xfrm>
            <a:off x="5442" y="4981122"/>
            <a:ext cx="664029" cy="1876877"/>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BC585052-811D-C256-E149-77D2880493B1}"/>
              </a:ext>
            </a:extLst>
          </p:cNvPr>
          <p:cNvSpPr/>
          <p:nvPr/>
        </p:nvSpPr>
        <p:spPr>
          <a:xfrm>
            <a:off x="0" y="0"/>
            <a:ext cx="664029" cy="4981122"/>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54F2BABD-33A7-E707-0838-D7E841D28846}"/>
              </a:ext>
            </a:extLst>
          </p:cNvPr>
          <p:cNvSpPr txBox="1"/>
          <p:nvPr/>
        </p:nvSpPr>
        <p:spPr>
          <a:xfrm>
            <a:off x="2701650" y="5866078"/>
            <a:ext cx="5533902" cy="646331"/>
          </a:xfrm>
          <a:prstGeom prst="rect">
            <a:avLst/>
          </a:prstGeom>
          <a:noFill/>
        </p:spPr>
        <p:txBody>
          <a:bodyPr wrap="square" rtlCol="0">
            <a:spAutoFit/>
          </a:bodyPr>
          <a:lstStyle/>
          <a:p>
            <a:r>
              <a:rPr lang="nl-NL" dirty="0">
                <a:latin typeface="Calibri" panose="020F0502020204030204" pitchFamily="34" charset="0"/>
                <a:ea typeface="Calibri" panose="020F0502020204030204" pitchFamily="34" charset="0"/>
                <a:cs typeface="Calibri" panose="020F0502020204030204" pitchFamily="34" charset="0"/>
                <a:hlinkClick r:id="rId4"/>
              </a:rPr>
              <a:t>Link naar filmfragment</a:t>
            </a:r>
            <a:endParaRPr lang="nl-NL" dirty="0">
              <a:latin typeface="Calibri" panose="020F0502020204030204" pitchFamily="34" charset="0"/>
              <a:ea typeface="Calibri" panose="020F0502020204030204" pitchFamily="34" charset="0"/>
              <a:cs typeface="Calibri" panose="020F0502020204030204" pitchFamily="34" charset="0"/>
            </a:endParaRPr>
          </a:p>
          <a:p>
            <a:endParaRPr lang="nl-NL" dirty="0">
              <a:latin typeface="Calibri" panose="020F0502020204030204" pitchFamily="34" charset="0"/>
              <a:ea typeface="Calibri" panose="020F0502020204030204" pitchFamily="34" charset="0"/>
              <a:cs typeface="Calibri" panose="020F0502020204030204" pitchFamily="34" charset="0"/>
            </a:endParaRPr>
          </a:p>
        </p:txBody>
      </p:sp>
      <p:sp>
        <p:nvSpPr>
          <p:cNvPr id="9" name="Ovaal 8">
            <a:extLst>
              <a:ext uri="{FF2B5EF4-FFF2-40B4-BE49-F238E27FC236}">
                <a16:creationId xmlns:a16="http://schemas.microsoft.com/office/drawing/2014/main" id="{E9523AA6-731E-260B-6EDB-8C2429DFD60C}"/>
              </a:ext>
            </a:extLst>
          </p:cNvPr>
          <p:cNvSpPr/>
          <p:nvPr/>
        </p:nvSpPr>
        <p:spPr>
          <a:xfrm>
            <a:off x="919557" y="252076"/>
            <a:ext cx="1526564" cy="1603399"/>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F2B48EF2-3A50-9945-4077-1BE451FC300B}"/>
              </a:ext>
            </a:extLst>
          </p:cNvPr>
          <p:cNvSpPr txBox="1"/>
          <p:nvPr/>
        </p:nvSpPr>
        <p:spPr>
          <a:xfrm>
            <a:off x="1322265" y="456635"/>
            <a:ext cx="1230261" cy="1169551"/>
          </a:xfrm>
          <a:prstGeom prst="rect">
            <a:avLst/>
          </a:prstGeom>
          <a:noFill/>
        </p:spPr>
        <p:txBody>
          <a:bodyPr wrap="square" rtlCol="0">
            <a:spAutoFit/>
          </a:bodyPr>
          <a:lstStyle/>
          <a:p>
            <a:r>
              <a:rPr lang="nl-NL" sz="7000" dirty="0">
                <a:solidFill>
                  <a:schemeClr val="bg1"/>
                </a:solidFill>
              </a:rPr>
              <a:t>8</a:t>
            </a:r>
          </a:p>
        </p:txBody>
      </p:sp>
      <p:pic>
        <p:nvPicPr>
          <p:cNvPr id="7" name="Afbeelding 6" descr="Afbeelding met kleding, persoon, computer, computer&#10;&#10;Door AI gegenereerde inhoud is mogelijk onjuist.">
            <a:hlinkClick r:id="rId5"/>
            <a:extLst>
              <a:ext uri="{FF2B5EF4-FFF2-40B4-BE49-F238E27FC236}">
                <a16:creationId xmlns:a16="http://schemas.microsoft.com/office/drawing/2014/main" id="{F9D581BC-889C-F6E6-8058-9CA123FBD7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1650" y="2058928"/>
            <a:ext cx="5068007" cy="2810267"/>
          </a:xfrm>
          <a:prstGeom prst="rect">
            <a:avLst/>
          </a:prstGeom>
        </p:spPr>
      </p:pic>
    </p:spTree>
    <p:extLst>
      <p:ext uri="{BB962C8B-B14F-4D97-AF65-F5344CB8AC3E}">
        <p14:creationId xmlns:p14="http://schemas.microsoft.com/office/powerpoint/2010/main" val="538121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767C-3237-15E2-9291-44184A64C878}"/>
            </a:ext>
          </a:extLst>
        </p:cNvPr>
        <p:cNvGrpSpPr/>
        <p:nvPr/>
      </p:nvGrpSpPr>
      <p:grpSpPr>
        <a:xfrm>
          <a:off x="0" y="0"/>
          <a:ext cx="0" cy="0"/>
          <a:chOff x="0" y="0"/>
          <a:chExt cx="0" cy="0"/>
        </a:xfrm>
      </p:grpSpPr>
      <p:sp>
        <p:nvSpPr>
          <p:cNvPr id="3" name="Ondertitel 2">
            <a:extLst>
              <a:ext uri="{FF2B5EF4-FFF2-40B4-BE49-F238E27FC236}">
                <a16:creationId xmlns:a16="http://schemas.microsoft.com/office/drawing/2014/main" id="{A9238BEC-3BEF-E020-94A9-B3BB0DDDAFDA}"/>
              </a:ext>
            </a:extLst>
          </p:cNvPr>
          <p:cNvSpPr>
            <a:spLocks noGrp="1"/>
          </p:cNvSpPr>
          <p:nvPr>
            <p:ph type="subTitle" idx="1"/>
          </p:nvPr>
        </p:nvSpPr>
        <p:spPr>
          <a:xfrm>
            <a:off x="2342669" y="2094553"/>
            <a:ext cx="6009895" cy="4199368"/>
          </a:xfrm>
        </p:spPr>
        <p:txBody>
          <a:bodyPr>
            <a:noAutofit/>
          </a:bodyPr>
          <a:lstStyle/>
          <a:p>
            <a:pPr algn="l"/>
            <a:endParaRPr lang="nl-NL" sz="2200" dirty="0">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lgn="l">
              <a:buFont typeface="Arial" panose="020B0604020202020204" pitchFamily="34" charset="0"/>
              <a:buChar char="•"/>
            </a:pPr>
            <a:endParaRPr lang="nl-NL" sz="22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kstvak 5">
            <a:extLst>
              <a:ext uri="{FF2B5EF4-FFF2-40B4-BE49-F238E27FC236}">
                <a16:creationId xmlns:a16="http://schemas.microsoft.com/office/drawing/2014/main" id="{8654E538-3388-DB99-6298-F3B9B29D1798}"/>
              </a:ext>
            </a:extLst>
          </p:cNvPr>
          <p:cNvSpPr txBox="1"/>
          <p:nvPr/>
        </p:nvSpPr>
        <p:spPr>
          <a:xfrm>
            <a:off x="2631549" y="316043"/>
            <a:ext cx="10090796" cy="1631216"/>
          </a:xfrm>
          <a:prstGeom prst="rect">
            <a:avLst/>
          </a:prstGeom>
          <a:noFill/>
        </p:spPr>
        <p:txBody>
          <a:bodyPr wrap="square" rtlCol="0">
            <a:spAutoFit/>
          </a:bodyPr>
          <a:lstStyle/>
          <a:p>
            <a:r>
              <a:rPr lang="nl-NL" sz="5000" dirty="0">
                <a:solidFill>
                  <a:schemeClr val="accent4"/>
                </a:solidFill>
                <a:latin typeface="Calibri" panose="020F0502020204030204" pitchFamily="34" charset="0"/>
                <a:ea typeface="Calibri" panose="020F0502020204030204" pitchFamily="34" charset="0"/>
                <a:cs typeface="Calibri" panose="020F0502020204030204" pitchFamily="34" charset="0"/>
              </a:rPr>
              <a:t>Filmfragment</a:t>
            </a:r>
          </a:p>
          <a:p>
            <a:r>
              <a:rPr lang="nl-NL" sz="5000" b="1" dirty="0">
                <a:solidFill>
                  <a:schemeClr val="accent4"/>
                </a:solidFill>
                <a:latin typeface="Calibri" panose="020F0502020204030204" pitchFamily="34" charset="0"/>
                <a:ea typeface="Calibri" panose="020F0502020204030204" pitchFamily="34" charset="0"/>
                <a:cs typeface="Calibri" panose="020F0502020204030204" pitchFamily="34" charset="0"/>
              </a:rPr>
              <a:t>Passend aanbod </a:t>
            </a:r>
            <a:r>
              <a:rPr lang="nl-NL" sz="5000" dirty="0">
                <a:solidFill>
                  <a:schemeClr val="accent4"/>
                </a:solidFill>
                <a:latin typeface="Calibri" panose="020F0502020204030204" pitchFamily="34" charset="0"/>
                <a:ea typeface="Calibri" panose="020F0502020204030204" pitchFamily="34" charset="0"/>
                <a:cs typeface="Calibri" panose="020F0502020204030204" pitchFamily="34" charset="0"/>
              </a:rPr>
              <a:t>(3.00 min)</a:t>
            </a:r>
          </a:p>
        </p:txBody>
      </p:sp>
      <p:pic>
        <p:nvPicPr>
          <p:cNvPr id="10" name="Afbeelding 9" descr="Afbeelding met tekst, Lettertype, Dans, Graphics&#10;&#10;Door AI gegenereerde inhoud is mogelijk onjuist.">
            <a:extLst>
              <a:ext uri="{FF2B5EF4-FFF2-40B4-BE49-F238E27FC236}">
                <a16:creationId xmlns:a16="http://schemas.microsoft.com/office/drawing/2014/main" id="{E4EEC61F-7524-20C2-F88A-6DE7DED1DE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9149" y="5244071"/>
            <a:ext cx="1553669" cy="1258669"/>
          </a:xfrm>
          <a:prstGeom prst="rect">
            <a:avLst/>
          </a:prstGeom>
        </p:spPr>
      </p:pic>
      <p:sp>
        <p:nvSpPr>
          <p:cNvPr id="12" name="Rechthoek 11">
            <a:extLst>
              <a:ext uri="{FF2B5EF4-FFF2-40B4-BE49-F238E27FC236}">
                <a16:creationId xmlns:a16="http://schemas.microsoft.com/office/drawing/2014/main" id="{D3C38CBA-3846-EAF7-D0B4-9EAA43C15FA2}"/>
              </a:ext>
            </a:extLst>
          </p:cNvPr>
          <p:cNvSpPr/>
          <p:nvPr/>
        </p:nvSpPr>
        <p:spPr>
          <a:xfrm>
            <a:off x="5442" y="4981122"/>
            <a:ext cx="664029" cy="1876877"/>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DEB46113-4F45-500E-D9EC-CED73D434697}"/>
              </a:ext>
            </a:extLst>
          </p:cNvPr>
          <p:cNvSpPr/>
          <p:nvPr/>
        </p:nvSpPr>
        <p:spPr>
          <a:xfrm>
            <a:off x="0" y="0"/>
            <a:ext cx="664029" cy="4981122"/>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FC533237-97EA-39AB-D78A-14E87C5ED319}"/>
              </a:ext>
            </a:extLst>
          </p:cNvPr>
          <p:cNvSpPr txBox="1"/>
          <p:nvPr/>
        </p:nvSpPr>
        <p:spPr>
          <a:xfrm>
            <a:off x="2701650" y="5866078"/>
            <a:ext cx="5533902" cy="646331"/>
          </a:xfrm>
          <a:prstGeom prst="rect">
            <a:avLst/>
          </a:prstGeom>
          <a:noFill/>
        </p:spPr>
        <p:txBody>
          <a:bodyPr wrap="square" rtlCol="0">
            <a:spAutoFit/>
          </a:bodyPr>
          <a:lstStyle/>
          <a:p>
            <a:r>
              <a:rPr lang="nl-NL" dirty="0">
                <a:latin typeface="Calibri" panose="020F0502020204030204" pitchFamily="34" charset="0"/>
                <a:ea typeface="Calibri" panose="020F0502020204030204" pitchFamily="34" charset="0"/>
                <a:cs typeface="Calibri" panose="020F0502020204030204" pitchFamily="34" charset="0"/>
                <a:hlinkClick r:id="rId4"/>
              </a:rPr>
              <a:t>Link naar filmfragment</a:t>
            </a:r>
            <a:endParaRPr lang="nl-NL" dirty="0">
              <a:latin typeface="Calibri" panose="020F0502020204030204" pitchFamily="34" charset="0"/>
              <a:ea typeface="Calibri" panose="020F0502020204030204" pitchFamily="34" charset="0"/>
              <a:cs typeface="Calibri" panose="020F0502020204030204" pitchFamily="34" charset="0"/>
            </a:endParaRPr>
          </a:p>
          <a:p>
            <a:endParaRPr lang="nl-NL" dirty="0">
              <a:latin typeface="Calibri" panose="020F0502020204030204" pitchFamily="34" charset="0"/>
              <a:ea typeface="Calibri" panose="020F0502020204030204" pitchFamily="34" charset="0"/>
              <a:cs typeface="Calibri" panose="020F0502020204030204" pitchFamily="34" charset="0"/>
            </a:endParaRPr>
          </a:p>
        </p:txBody>
      </p:sp>
      <p:sp>
        <p:nvSpPr>
          <p:cNvPr id="9" name="Ovaal 8">
            <a:extLst>
              <a:ext uri="{FF2B5EF4-FFF2-40B4-BE49-F238E27FC236}">
                <a16:creationId xmlns:a16="http://schemas.microsoft.com/office/drawing/2014/main" id="{9C920638-0E7C-2DA8-CCC4-E65D4F26BACC}"/>
              </a:ext>
            </a:extLst>
          </p:cNvPr>
          <p:cNvSpPr/>
          <p:nvPr/>
        </p:nvSpPr>
        <p:spPr>
          <a:xfrm>
            <a:off x="919557" y="252076"/>
            <a:ext cx="1526564" cy="1603399"/>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C5F3A30E-ABD7-4BA4-A5A7-5D62ED91A91C}"/>
              </a:ext>
            </a:extLst>
          </p:cNvPr>
          <p:cNvSpPr txBox="1"/>
          <p:nvPr/>
        </p:nvSpPr>
        <p:spPr>
          <a:xfrm>
            <a:off x="1322265" y="456635"/>
            <a:ext cx="1230261" cy="1169551"/>
          </a:xfrm>
          <a:prstGeom prst="rect">
            <a:avLst/>
          </a:prstGeom>
          <a:noFill/>
        </p:spPr>
        <p:txBody>
          <a:bodyPr wrap="square" rtlCol="0">
            <a:spAutoFit/>
          </a:bodyPr>
          <a:lstStyle/>
          <a:p>
            <a:r>
              <a:rPr lang="nl-NL" sz="7000" dirty="0">
                <a:solidFill>
                  <a:schemeClr val="bg1"/>
                </a:solidFill>
              </a:rPr>
              <a:t>9</a:t>
            </a:r>
          </a:p>
        </p:txBody>
      </p:sp>
      <p:pic>
        <p:nvPicPr>
          <p:cNvPr id="8" name="Afbeelding 7" descr="Afbeelding met Menselijk gezicht, kleding, persoon, vrouw&#10;&#10;Door AI gegenereerde inhoud is mogelijk onjuist.">
            <a:hlinkClick r:id="rId5"/>
            <a:extLst>
              <a:ext uri="{FF2B5EF4-FFF2-40B4-BE49-F238E27FC236}">
                <a16:creationId xmlns:a16="http://schemas.microsoft.com/office/drawing/2014/main" id="{6745E853-50E4-EF87-23F6-8F165889BA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9842" y="2095314"/>
            <a:ext cx="4991797" cy="2667372"/>
          </a:xfrm>
          <a:prstGeom prst="rect">
            <a:avLst/>
          </a:prstGeom>
        </p:spPr>
      </p:pic>
    </p:spTree>
    <p:extLst>
      <p:ext uri="{BB962C8B-B14F-4D97-AF65-F5344CB8AC3E}">
        <p14:creationId xmlns:p14="http://schemas.microsoft.com/office/powerpoint/2010/main" val="4238914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EE90E-21A7-D397-E082-A6955B19B5F7}"/>
            </a:ext>
          </a:extLst>
        </p:cNvPr>
        <p:cNvGrpSpPr/>
        <p:nvPr/>
      </p:nvGrpSpPr>
      <p:grpSpPr>
        <a:xfrm>
          <a:off x="0" y="0"/>
          <a:ext cx="0" cy="0"/>
          <a:chOff x="0" y="0"/>
          <a:chExt cx="0" cy="0"/>
        </a:xfrm>
      </p:grpSpPr>
      <p:sp>
        <p:nvSpPr>
          <p:cNvPr id="8" name="Rechthoek 7">
            <a:extLst>
              <a:ext uri="{FF2B5EF4-FFF2-40B4-BE49-F238E27FC236}">
                <a16:creationId xmlns:a16="http://schemas.microsoft.com/office/drawing/2014/main" id="{68B7C0B2-3C05-8FEC-FA11-3D73BCF925E0}"/>
              </a:ext>
            </a:extLst>
          </p:cNvPr>
          <p:cNvSpPr/>
          <p:nvPr/>
        </p:nvSpPr>
        <p:spPr>
          <a:xfrm>
            <a:off x="669471" y="0"/>
            <a:ext cx="11522529" cy="4981123"/>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ndertitel 2">
            <a:extLst>
              <a:ext uri="{FF2B5EF4-FFF2-40B4-BE49-F238E27FC236}">
                <a16:creationId xmlns:a16="http://schemas.microsoft.com/office/drawing/2014/main" id="{ED7B7417-53DB-F6E9-F19D-E8C8F4E5F119}"/>
              </a:ext>
            </a:extLst>
          </p:cNvPr>
          <p:cNvSpPr>
            <a:spLocks noGrp="1"/>
          </p:cNvSpPr>
          <p:nvPr>
            <p:ph type="subTitle" idx="1"/>
          </p:nvPr>
        </p:nvSpPr>
        <p:spPr>
          <a:xfrm>
            <a:off x="217715" y="5408005"/>
            <a:ext cx="6318361" cy="1655762"/>
          </a:xfrm>
        </p:spPr>
        <p:txBody>
          <a:bodyPr>
            <a:normAutofit/>
          </a:bodyPr>
          <a:lstStyle/>
          <a:p>
            <a:r>
              <a:rPr lang="nl-NL" sz="3000" b="1" dirty="0">
                <a:solidFill>
                  <a:schemeClr val="accent4"/>
                </a:solidFill>
                <a:latin typeface="Calibri" panose="020F0502020204030204" pitchFamily="34" charset="0"/>
                <a:ea typeface="Calibri" panose="020F0502020204030204" pitchFamily="34" charset="0"/>
                <a:cs typeface="Calibri" panose="020F0502020204030204" pitchFamily="34" charset="0"/>
              </a:rPr>
              <a:t>STIGMATISERING IN DE GGZ BESPREEKBAAR MAKEN</a:t>
            </a:r>
          </a:p>
        </p:txBody>
      </p:sp>
      <p:sp>
        <p:nvSpPr>
          <p:cNvPr id="6" name="Tekstvak 5">
            <a:extLst>
              <a:ext uri="{FF2B5EF4-FFF2-40B4-BE49-F238E27FC236}">
                <a16:creationId xmlns:a16="http://schemas.microsoft.com/office/drawing/2014/main" id="{F254EFD3-10BD-2572-701D-37BEAD9D317E}"/>
              </a:ext>
            </a:extLst>
          </p:cNvPr>
          <p:cNvSpPr txBox="1"/>
          <p:nvPr/>
        </p:nvSpPr>
        <p:spPr>
          <a:xfrm>
            <a:off x="4963886" y="1643896"/>
            <a:ext cx="8874826" cy="1785104"/>
          </a:xfrm>
          <a:prstGeom prst="rect">
            <a:avLst/>
          </a:prstGeom>
          <a:noFill/>
        </p:spPr>
        <p:txBody>
          <a:bodyPr wrap="square" rtlCol="0">
            <a:spAutoFit/>
          </a:bodyPr>
          <a:lstStyle/>
          <a:p>
            <a:r>
              <a:rPr lang="nl-NL" sz="11000" b="1" dirty="0">
                <a:solidFill>
                  <a:schemeClr val="accent4"/>
                </a:solidFill>
                <a:latin typeface="Calibri" panose="020F0502020204030204" pitchFamily="34" charset="0"/>
                <a:ea typeface="Calibri" panose="020F0502020204030204" pitchFamily="34" charset="0"/>
                <a:cs typeface="Calibri" panose="020F0502020204030204" pitchFamily="34" charset="0"/>
              </a:rPr>
              <a:t>EVALUATIE</a:t>
            </a:r>
          </a:p>
        </p:txBody>
      </p:sp>
      <p:pic>
        <p:nvPicPr>
          <p:cNvPr id="10" name="Afbeelding 9" descr="Afbeelding met tekst, Lettertype, Dans, Graphics&#10;&#10;Door AI gegenereerde inhoud is mogelijk onjuist.">
            <a:extLst>
              <a:ext uri="{FF2B5EF4-FFF2-40B4-BE49-F238E27FC236}">
                <a16:creationId xmlns:a16="http://schemas.microsoft.com/office/drawing/2014/main" id="{191B96F4-0017-8174-D30D-A593B0D07B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0080" y="5356607"/>
            <a:ext cx="1506168" cy="1220187"/>
          </a:xfrm>
          <a:prstGeom prst="rect">
            <a:avLst/>
          </a:prstGeom>
        </p:spPr>
      </p:pic>
      <p:sp>
        <p:nvSpPr>
          <p:cNvPr id="12" name="Rechthoek 11">
            <a:extLst>
              <a:ext uri="{FF2B5EF4-FFF2-40B4-BE49-F238E27FC236}">
                <a16:creationId xmlns:a16="http://schemas.microsoft.com/office/drawing/2014/main" id="{F20E9593-B6D2-5C71-2A75-D14E0FDCD0A2}"/>
              </a:ext>
            </a:extLst>
          </p:cNvPr>
          <p:cNvSpPr/>
          <p:nvPr/>
        </p:nvSpPr>
        <p:spPr>
          <a:xfrm>
            <a:off x="5442" y="4981122"/>
            <a:ext cx="664029" cy="187687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8538BD80-1384-7D82-D098-A2DD417EA581}"/>
              </a:ext>
            </a:extLst>
          </p:cNvPr>
          <p:cNvSpPr/>
          <p:nvPr/>
        </p:nvSpPr>
        <p:spPr>
          <a:xfrm>
            <a:off x="0" y="0"/>
            <a:ext cx="664029" cy="4981121"/>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4800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0A65D-4AC6-D1A4-C2CC-66FD35CD4DE4}"/>
            </a:ext>
          </a:extLst>
        </p:cNvPr>
        <p:cNvGrpSpPr/>
        <p:nvPr/>
      </p:nvGrpSpPr>
      <p:grpSpPr>
        <a:xfrm>
          <a:off x="0" y="0"/>
          <a:ext cx="0" cy="0"/>
          <a:chOff x="0" y="0"/>
          <a:chExt cx="0" cy="0"/>
        </a:xfrm>
      </p:grpSpPr>
      <p:sp>
        <p:nvSpPr>
          <p:cNvPr id="3" name="Ondertitel 2">
            <a:extLst>
              <a:ext uri="{FF2B5EF4-FFF2-40B4-BE49-F238E27FC236}">
                <a16:creationId xmlns:a16="http://schemas.microsoft.com/office/drawing/2014/main" id="{26825310-AEA1-9F5A-FCB7-F6E83A399819}"/>
              </a:ext>
            </a:extLst>
          </p:cNvPr>
          <p:cNvSpPr>
            <a:spLocks noGrp="1"/>
          </p:cNvSpPr>
          <p:nvPr>
            <p:ph type="subTitle" idx="1"/>
          </p:nvPr>
        </p:nvSpPr>
        <p:spPr>
          <a:xfrm>
            <a:off x="2336236" y="3118241"/>
            <a:ext cx="6009895" cy="2700667"/>
          </a:xfrm>
        </p:spPr>
        <p:txBody>
          <a:bodyPr>
            <a:noAutofit/>
          </a:bodyPr>
          <a:lstStyle/>
          <a:p>
            <a:pPr algn="l"/>
            <a:r>
              <a:rPr lang="nl-NL" dirty="0">
                <a:latin typeface="Calibri" panose="020F0502020204030204" pitchFamily="34" charset="0"/>
                <a:ea typeface="Calibri" panose="020F0502020204030204" pitchFamily="34" charset="0"/>
                <a:cs typeface="Calibri" panose="020F0502020204030204" pitchFamily="34" charset="0"/>
              </a:rPr>
              <a:t>Bij nader inzien biedt laagdrempelige, interactieve handvatten om met collega’s te spreken, te leren en te reflecteren op de impact van stigmatisering in de ggz. Zo kan je de kennis, het bewustzijn en het handelingsperspectief van jou en je collega’s vergroten. Met als doel om de kwaliteit van zorg te verbeteren.  </a:t>
            </a:r>
            <a:endParaRPr lang="nl-NL"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kstvak 5">
            <a:extLst>
              <a:ext uri="{FF2B5EF4-FFF2-40B4-BE49-F238E27FC236}">
                <a16:creationId xmlns:a16="http://schemas.microsoft.com/office/drawing/2014/main" id="{E5470F0A-3CAF-E103-5F04-2F6E55952C2A}"/>
              </a:ext>
            </a:extLst>
          </p:cNvPr>
          <p:cNvSpPr txBox="1"/>
          <p:nvPr/>
        </p:nvSpPr>
        <p:spPr>
          <a:xfrm>
            <a:off x="2336236" y="508282"/>
            <a:ext cx="8752114" cy="2246769"/>
          </a:xfrm>
          <a:prstGeom prst="rect">
            <a:avLst/>
          </a:prstGeom>
          <a:noFill/>
        </p:spPr>
        <p:txBody>
          <a:bodyPr wrap="square" rtlCol="0">
            <a:spAutoFit/>
          </a:bodyPr>
          <a:lstStyle/>
          <a:p>
            <a:r>
              <a:rPr lang="nl-NL" sz="6000" b="1" dirty="0">
                <a:solidFill>
                  <a:schemeClr val="accent4"/>
                </a:solidFill>
                <a:latin typeface="Calibri" panose="020F0502020204030204" pitchFamily="34" charset="0"/>
                <a:ea typeface="Calibri" panose="020F0502020204030204" pitchFamily="34" charset="0"/>
                <a:cs typeface="Calibri" panose="020F0502020204030204" pitchFamily="34" charset="0"/>
              </a:rPr>
              <a:t>Wat doet</a:t>
            </a:r>
          </a:p>
          <a:p>
            <a:r>
              <a:rPr lang="nl-NL" sz="6000" b="1" dirty="0">
                <a:solidFill>
                  <a:schemeClr val="accent4"/>
                </a:solidFill>
                <a:latin typeface="Calibri" panose="020F0502020204030204" pitchFamily="34" charset="0"/>
                <a:ea typeface="Calibri" panose="020F0502020204030204" pitchFamily="34" charset="0"/>
                <a:cs typeface="Calibri" panose="020F0502020204030204" pitchFamily="34" charset="0"/>
              </a:rPr>
              <a:t>‘Bij nader inzien’</a:t>
            </a:r>
            <a:r>
              <a:rPr lang="nl-NL" sz="8000" b="1" dirty="0">
                <a:solidFill>
                  <a:schemeClr val="accent4"/>
                </a:solidFill>
                <a:latin typeface="Calibri" panose="020F0502020204030204" pitchFamily="34" charset="0"/>
                <a:ea typeface="Calibri" panose="020F0502020204030204" pitchFamily="34" charset="0"/>
                <a:cs typeface="Calibri" panose="020F0502020204030204" pitchFamily="34" charset="0"/>
              </a:rPr>
              <a:t>?</a:t>
            </a:r>
          </a:p>
        </p:txBody>
      </p:sp>
      <p:pic>
        <p:nvPicPr>
          <p:cNvPr id="10" name="Afbeelding 9" descr="Afbeelding met tekst, Lettertype, Dans, Graphics&#10;&#10;Door AI gegenereerde inhoud is mogelijk onjuist.">
            <a:extLst>
              <a:ext uri="{FF2B5EF4-FFF2-40B4-BE49-F238E27FC236}">
                <a16:creationId xmlns:a16="http://schemas.microsoft.com/office/drawing/2014/main" id="{29DE74D2-0C57-6804-5C93-D1C9884747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0298" y="5315994"/>
            <a:ext cx="1476103" cy="1195831"/>
          </a:xfrm>
          <a:prstGeom prst="rect">
            <a:avLst/>
          </a:prstGeom>
        </p:spPr>
      </p:pic>
      <p:sp>
        <p:nvSpPr>
          <p:cNvPr id="12" name="Rechthoek 11">
            <a:extLst>
              <a:ext uri="{FF2B5EF4-FFF2-40B4-BE49-F238E27FC236}">
                <a16:creationId xmlns:a16="http://schemas.microsoft.com/office/drawing/2014/main" id="{FC9D7E48-8AB4-3B10-9905-7D96E831A3CD}"/>
              </a:ext>
            </a:extLst>
          </p:cNvPr>
          <p:cNvSpPr/>
          <p:nvPr/>
        </p:nvSpPr>
        <p:spPr>
          <a:xfrm>
            <a:off x="5442" y="4981122"/>
            <a:ext cx="664029" cy="1876877"/>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F0EF4167-E762-0505-6FC3-28BAD0F1C6D5}"/>
              </a:ext>
            </a:extLst>
          </p:cNvPr>
          <p:cNvSpPr/>
          <p:nvPr/>
        </p:nvSpPr>
        <p:spPr>
          <a:xfrm>
            <a:off x="0" y="0"/>
            <a:ext cx="664029" cy="4981122"/>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5363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4B407-EEB3-FECA-0519-F57AB5EFAF71}"/>
            </a:ext>
          </a:extLst>
        </p:cNvPr>
        <p:cNvGrpSpPr/>
        <p:nvPr/>
      </p:nvGrpSpPr>
      <p:grpSpPr>
        <a:xfrm>
          <a:off x="0" y="0"/>
          <a:ext cx="0" cy="0"/>
          <a:chOff x="0" y="0"/>
          <a:chExt cx="0" cy="0"/>
        </a:xfrm>
      </p:grpSpPr>
      <p:sp>
        <p:nvSpPr>
          <p:cNvPr id="3" name="Ondertitel 2">
            <a:extLst>
              <a:ext uri="{FF2B5EF4-FFF2-40B4-BE49-F238E27FC236}">
                <a16:creationId xmlns:a16="http://schemas.microsoft.com/office/drawing/2014/main" id="{1DEC884E-33A9-E58C-E6E9-AAA89E062E9B}"/>
              </a:ext>
            </a:extLst>
          </p:cNvPr>
          <p:cNvSpPr>
            <a:spLocks noGrp="1"/>
          </p:cNvSpPr>
          <p:nvPr>
            <p:ph type="subTitle" idx="1"/>
          </p:nvPr>
        </p:nvSpPr>
        <p:spPr>
          <a:xfrm>
            <a:off x="2336236" y="2263219"/>
            <a:ext cx="6009895" cy="1655762"/>
          </a:xfrm>
        </p:spPr>
        <p:txBody>
          <a:bodyPr>
            <a:noAutofit/>
          </a:bodyPr>
          <a:lstStyle/>
          <a:p>
            <a:pPr marL="342900" indent="-342900" algn="l">
              <a:buFont typeface="Arial" panose="020B0604020202020204" pitchFamily="34" charset="0"/>
              <a:buChar char="•"/>
            </a:pPr>
            <a:endParaRPr lang="nl-NL" sz="2200" dirty="0">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nl-NL" sz="2200" dirty="0">
                <a:latin typeface="Calibri" panose="020F0502020204030204" pitchFamily="34" charset="0"/>
                <a:ea typeface="Calibri" panose="020F0502020204030204" pitchFamily="34" charset="0"/>
                <a:cs typeface="Calibri" panose="020F0502020204030204" pitchFamily="34" charset="0"/>
              </a:rPr>
              <a:t>Respecteer vertrouwelijkheid, of het nu om persoonlijke zaken, je werk of observaties vanuit je werk gaat</a:t>
            </a:r>
          </a:p>
          <a:p>
            <a:pPr marL="342900" indent="-342900" algn="l">
              <a:buFont typeface="Arial" panose="020B0604020202020204" pitchFamily="34" charset="0"/>
              <a:buChar char="•"/>
            </a:pPr>
            <a:r>
              <a:rPr lang="nl-NL" sz="2200" dirty="0">
                <a:latin typeface="Calibri" panose="020F0502020204030204" pitchFamily="34" charset="0"/>
                <a:ea typeface="Calibri" panose="020F0502020204030204" pitchFamily="34" charset="0"/>
                <a:cs typeface="Calibri" panose="020F0502020204030204" pitchFamily="34" charset="0"/>
              </a:rPr>
              <a:t>Laat elkaar uitpraten</a:t>
            </a:r>
          </a:p>
          <a:p>
            <a:pPr marL="342900" indent="-342900" algn="l">
              <a:buFont typeface="Arial" panose="020B0604020202020204" pitchFamily="34" charset="0"/>
              <a:buChar char="•"/>
            </a:pPr>
            <a:r>
              <a:rPr lang="nl-NL" sz="2200" dirty="0">
                <a:latin typeface="Calibri" panose="020F0502020204030204" pitchFamily="34" charset="0"/>
                <a:ea typeface="Calibri" panose="020F0502020204030204" pitchFamily="34" charset="0"/>
                <a:cs typeface="Calibri" panose="020F0502020204030204" pitchFamily="34" charset="0"/>
              </a:rPr>
              <a:t>Stimuleer elkaar om ideeën uit te wisselen, maar realiseer je ook dat dit altijd vrijwillig is</a:t>
            </a:r>
          </a:p>
          <a:p>
            <a:pPr marL="342900" indent="-342900" algn="l">
              <a:buFont typeface="Arial" panose="020B0604020202020204" pitchFamily="34" charset="0"/>
              <a:buChar char="•"/>
            </a:pPr>
            <a:r>
              <a:rPr lang="nl-NL" sz="2200" dirty="0">
                <a:latin typeface="Calibri" panose="020F0502020204030204" pitchFamily="34" charset="0"/>
                <a:ea typeface="Calibri" panose="020F0502020204030204" pitchFamily="34" charset="0"/>
                <a:cs typeface="Calibri" panose="020F0502020204030204" pitchFamily="34" charset="0"/>
              </a:rPr>
              <a:t>Stimuleer om verschillen in mening te uiten</a:t>
            </a:r>
          </a:p>
          <a:p>
            <a:pPr marL="342900" indent="-342900" algn="l">
              <a:buFont typeface="Arial" panose="020B0604020202020204" pitchFamily="34" charset="0"/>
              <a:buChar char="•"/>
            </a:pPr>
            <a:r>
              <a:rPr lang="nl-NL" sz="2200" dirty="0">
                <a:latin typeface="Calibri" panose="020F0502020204030204" pitchFamily="34" charset="0"/>
                <a:ea typeface="Calibri" panose="020F0502020204030204" pitchFamily="34" charset="0"/>
                <a:cs typeface="Calibri" panose="020F0502020204030204" pitchFamily="34" charset="0"/>
              </a:rPr>
              <a:t>Praat vanuit je ‘ik’</a:t>
            </a:r>
          </a:p>
          <a:p>
            <a:pPr marL="342900" indent="-342900" algn="l">
              <a:buFont typeface="Arial" panose="020B0604020202020204" pitchFamily="34" charset="0"/>
              <a:buChar char="•"/>
            </a:pPr>
            <a:r>
              <a:rPr lang="nl-NL" sz="2200" dirty="0">
                <a:latin typeface="Calibri" panose="020F0502020204030204" pitchFamily="34" charset="0"/>
                <a:ea typeface="Calibri" panose="020F0502020204030204" pitchFamily="34" charset="0"/>
                <a:cs typeface="Calibri" panose="020F0502020204030204" pitchFamily="34" charset="0"/>
              </a:rPr>
              <a:t>Luister actief naar anderen</a:t>
            </a:r>
          </a:p>
          <a:p>
            <a:pPr algn="l"/>
            <a:endParaRPr lang="nl-NL" sz="2200" dirty="0">
              <a:latin typeface="Calibri" panose="020F0502020204030204" pitchFamily="34" charset="0"/>
              <a:ea typeface="Calibri" panose="020F0502020204030204" pitchFamily="34" charset="0"/>
              <a:cs typeface="Calibri" panose="020F0502020204030204" pitchFamily="34" charset="0"/>
            </a:endParaRPr>
          </a:p>
        </p:txBody>
      </p:sp>
      <p:sp>
        <p:nvSpPr>
          <p:cNvPr id="6" name="Tekstvak 5">
            <a:extLst>
              <a:ext uri="{FF2B5EF4-FFF2-40B4-BE49-F238E27FC236}">
                <a16:creationId xmlns:a16="http://schemas.microsoft.com/office/drawing/2014/main" id="{46740E76-930E-CB58-AEB8-021C06FB57C0}"/>
              </a:ext>
            </a:extLst>
          </p:cNvPr>
          <p:cNvSpPr txBox="1"/>
          <p:nvPr/>
        </p:nvSpPr>
        <p:spPr>
          <a:xfrm>
            <a:off x="2336236" y="359852"/>
            <a:ext cx="8752114" cy="1938992"/>
          </a:xfrm>
          <a:prstGeom prst="rect">
            <a:avLst/>
          </a:prstGeom>
          <a:noFill/>
        </p:spPr>
        <p:txBody>
          <a:bodyPr wrap="square" rtlCol="0">
            <a:spAutoFit/>
          </a:bodyPr>
          <a:lstStyle/>
          <a:p>
            <a:r>
              <a:rPr lang="nl-NL" sz="6000" dirty="0">
                <a:solidFill>
                  <a:schemeClr val="accent4"/>
                </a:solidFill>
                <a:latin typeface="Calibri" panose="020F0502020204030204" pitchFamily="34" charset="0"/>
                <a:ea typeface="Calibri" panose="020F0502020204030204" pitchFamily="34" charset="0"/>
                <a:cs typeface="Calibri" panose="020F0502020204030204" pitchFamily="34" charset="0"/>
              </a:rPr>
              <a:t>Basisregels</a:t>
            </a:r>
          </a:p>
          <a:p>
            <a:r>
              <a:rPr lang="nl-NL" sz="6000" b="1" dirty="0">
                <a:solidFill>
                  <a:schemeClr val="accent4"/>
                </a:solidFill>
                <a:latin typeface="Calibri" panose="020F0502020204030204" pitchFamily="34" charset="0"/>
                <a:ea typeface="Calibri" panose="020F0502020204030204" pitchFamily="34" charset="0"/>
                <a:cs typeface="Calibri" panose="020F0502020204030204" pitchFamily="34" charset="0"/>
              </a:rPr>
              <a:t>Bij nader inzien</a:t>
            </a:r>
          </a:p>
        </p:txBody>
      </p:sp>
      <p:pic>
        <p:nvPicPr>
          <p:cNvPr id="10" name="Afbeelding 9" descr="Afbeelding met tekst, Lettertype, Dans, Graphics&#10;&#10;Door AI gegenereerde inhoud is mogelijk onjuist.">
            <a:extLst>
              <a:ext uri="{FF2B5EF4-FFF2-40B4-BE49-F238E27FC236}">
                <a16:creationId xmlns:a16="http://schemas.microsoft.com/office/drawing/2014/main" id="{63A29F9D-E58E-51C1-6AFC-A9BE1C98F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459" y="5326882"/>
            <a:ext cx="1445781" cy="1171266"/>
          </a:xfrm>
          <a:prstGeom prst="rect">
            <a:avLst/>
          </a:prstGeom>
        </p:spPr>
      </p:pic>
      <p:sp>
        <p:nvSpPr>
          <p:cNvPr id="12" name="Rechthoek 11">
            <a:extLst>
              <a:ext uri="{FF2B5EF4-FFF2-40B4-BE49-F238E27FC236}">
                <a16:creationId xmlns:a16="http://schemas.microsoft.com/office/drawing/2014/main" id="{49C9F3D3-6149-C72F-BEF3-DB1B1118FB8F}"/>
              </a:ext>
            </a:extLst>
          </p:cNvPr>
          <p:cNvSpPr/>
          <p:nvPr/>
        </p:nvSpPr>
        <p:spPr>
          <a:xfrm>
            <a:off x="5442" y="4981122"/>
            <a:ext cx="664029" cy="1876877"/>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E3399A84-DC4B-F03B-7B51-BBB2B5FF8527}"/>
              </a:ext>
            </a:extLst>
          </p:cNvPr>
          <p:cNvSpPr/>
          <p:nvPr/>
        </p:nvSpPr>
        <p:spPr>
          <a:xfrm>
            <a:off x="0" y="0"/>
            <a:ext cx="664029" cy="4981122"/>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07355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17B4A-5969-D653-01D6-DECD1352F6D1}"/>
            </a:ext>
          </a:extLst>
        </p:cNvPr>
        <p:cNvGrpSpPr/>
        <p:nvPr/>
      </p:nvGrpSpPr>
      <p:grpSpPr>
        <a:xfrm>
          <a:off x="0" y="0"/>
          <a:ext cx="0" cy="0"/>
          <a:chOff x="0" y="0"/>
          <a:chExt cx="0" cy="0"/>
        </a:xfrm>
      </p:grpSpPr>
      <p:sp>
        <p:nvSpPr>
          <p:cNvPr id="8" name="Rechthoek 7">
            <a:extLst>
              <a:ext uri="{FF2B5EF4-FFF2-40B4-BE49-F238E27FC236}">
                <a16:creationId xmlns:a16="http://schemas.microsoft.com/office/drawing/2014/main" id="{B6915BAC-21B8-71F8-2524-361E6EF71041}"/>
              </a:ext>
            </a:extLst>
          </p:cNvPr>
          <p:cNvSpPr/>
          <p:nvPr/>
        </p:nvSpPr>
        <p:spPr>
          <a:xfrm>
            <a:off x="669471" y="23750"/>
            <a:ext cx="11522529" cy="4981123"/>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ndertitel 2">
            <a:extLst>
              <a:ext uri="{FF2B5EF4-FFF2-40B4-BE49-F238E27FC236}">
                <a16:creationId xmlns:a16="http://schemas.microsoft.com/office/drawing/2014/main" id="{9B76CF60-C87F-356B-FA63-DB888AC823C5}"/>
              </a:ext>
            </a:extLst>
          </p:cNvPr>
          <p:cNvSpPr>
            <a:spLocks noGrp="1"/>
          </p:cNvSpPr>
          <p:nvPr>
            <p:ph type="subTitle" idx="1"/>
          </p:nvPr>
        </p:nvSpPr>
        <p:spPr>
          <a:xfrm>
            <a:off x="217715" y="5408005"/>
            <a:ext cx="6318361" cy="1655762"/>
          </a:xfrm>
        </p:spPr>
        <p:txBody>
          <a:bodyPr>
            <a:normAutofit/>
          </a:bodyPr>
          <a:lstStyle/>
          <a:p>
            <a:r>
              <a:rPr lang="nl-NL" sz="3000" b="1" dirty="0">
                <a:solidFill>
                  <a:schemeClr val="accent4"/>
                </a:solidFill>
                <a:latin typeface="Calibri" panose="020F0502020204030204" pitchFamily="34" charset="0"/>
                <a:ea typeface="Calibri" panose="020F0502020204030204" pitchFamily="34" charset="0"/>
                <a:cs typeface="Calibri" panose="020F0502020204030204" pitchFamily="34" charset="0"/>
              </a:rPr>
              <a:t>STIGMATISERING IN DE GGZ BESPREEKBAAR MAKEN</a:t>
            </a:r>
          </a:p>
        </p:txBody>
      </p:sp>
      <p:sp>
        <p:nvSpPr>
          <p:cNvPr id="6" name="Tekstvak 5">
            <a:extLst>
              <a:ext uri="{FF2B5EF4-FFF2-40B4-BE49-F238E27FC236}">
                <a16:creationId xmlns:a16="http://schemas.microsoft.com/office/drawing/2014/main" id="{477E1AB2-B0CD-7D0B-FBA2-85BF717C54FF}"/>
              </a:ext>
            </a:extLst>
          </p:cNvPr>
          <p:cNvSpPr txBox="1"/>
          <p:nvPr/>
        </p:nvSpPr>
        <p:spPr>
          <a:xfrm>
            <a:off x="6840187" y="751623"/>
            <a:ext cx="5229101" cy="3477875"/>
          </a:xfrm>
          <a:prstGeom prst="rect">
            <a:avLst/>
          </a:prstGeom>
          <a:noFill/>
        </p:spPr>
        <p:txBody>
          <a:bodyPr wrap="square" rtlCol="0">
            <a:spAutoFit/>
          </a:bodyPr>
          <a:lstStyle/>
          <a:p>
            <a:r>
              <a:rPr lang="nl-NL" sz="11000" b="1" dirty="0">
                <a:solidFill>
                  <a:schemeClr val="accent4"/>
                </a:solidFill>
                <a:latin typeface="Calibri" panose="020F0502020204030204" pitchFamily="34" charset="0"/>
                <a:ea typeface="Calibri" panose="020F0502020204030204" pitchFamily="34" charset="0"/>
                <a:cs typeface="Calibri" panose="020F0502020204030204" pitchFamily="34" charset="0"/>
              </a:rPr>
              <a:t>OVER</a:t>
            </a:r>
          </a:p>
          <a:p>
            <a:r>
              <a:rPr lang="nl-NL" sz="11000" b="1" dirty="0">
                <a:solidFill>
                  <a:schemeClr val="accent4"/>
                </a:solidFill>
                <a:latin typeface="Calibri" panose="020F0502020204030204" pitchFamily="34" charset="0"/>
                <a:ea typeface="Calibri" panose="020F0502020204030204" pitchFamily="34" charset="0"/>
                <a:cs typeface="Calibri" panose="020F0502020204030204" pitchFamily="34" charset="0"/>
              </a:rPr>
              <a:t>STIGMA</a:t>
            </a:r>
          </a:p>
        </p:txBody>
      </p:sp>
      <p:pic>
        <p:nvPicPr>
          <p:cNvPr id="10" name="Afbeelding 9" descr="Afbeelding met tekst, Lettertype, Dans, Graphics&#10;&#10;Door AI gegenereerde inhoud is mogelijk onjuist.">
            <a:extLst>
              <a:ext uri="{FF2B5EF4-FFF2-40B4-BE49-F238E27FC236}">
                <a16:creationId xmlns:a16="http://schemas.microsoft.com/office/drawing/2014/main" id="{FF565C90-82A4-A2C3-3465-9FDB64C76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0281" y="5481263"/>
            <a:ext cx="1423719" cy="1153393"/>
          </a:xfrm>
          <a:prstGeom prst="rect">
            <a:avLst/>
          </a:prstGeom>
        </p:spPr>
      </p:pic>
      <p:sp>
        <p:nvSpPr>
          <p:cNvPr id="12" name="Rechthoek 11">
            <a:extLst>
              <a:ext uri="{FF2B5EF4-FFF2-40B4-BE49-F238E27FC236}">
                <a16:creationId xmlns:a16="http://schemas.microsoft.com/office/drawing/2014/main" id="{8FDC41CB-CDF1-9395-CF9C-415354CFBF2F}"/>
              </a:ext>
            </a:extLst>
          </p:cNvPr>
          <p:cNvSpPr/>
          <p:nvPr/>
        </p:nvSpPr>
        <p:spPr>
          <a:xfrm>
            <a:off x="5442" y="4981122"/>
            <a:ext cx="664029" cy="187687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3236B14B-AA6C-E0E2-3F16-A9BA4C897413}"/>
              </a:ext>
            </a:extLst>
          </p:cNvPr>
          <p:cNvSpPr/>
          <p:nvPr/>
        </p:nvSpPr>
        <p:spPr>
          <a:xfrm>
            <a:off x="0" y="0"/>
            <a:ext cx="664029" cy="4981121"/>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88892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7EF7B-8E3F-FFCF-7467-062FB67D6E25}"/>
            </a:ext>
          </a:extLst>
        </p:cNvPr>
        <p:cNvGrpSpPr/>
        <p:nvPr/>
      </p:nvGrpSpPr>
      <p:grpSpPr>
        <a:xfrm>
          <a:off x="0" y="0"/>
          <a:ext cx="0" cy="0"/>
          <a:chOff x="0" y="0"/>
          <a:chExt cx="0" cy="0"/>
        </a:xfrm>
      </p:grpSpPr>
      <p:sp>
        <p:nvSpPr>
          <p:cNvPr id="3" name="Ondertitel 2">
            <a:extLst>
              <a:ext uri="{FF2B5EF4-FFF2-40B4-BE49-F238E27FC236}">
                <a16:creationId xmlns:a16="http://schemas.microsoft.com/office/drawing/2014/main" id="{7F8DE5D5-BE94-7DD9-DABB-70682A207D8E}"/>
              </a:ext>
            </a:extLst>
          </p:cNvPr>
          <p:cNvSpPr>
            <a:spLocks noGrp="1"/>
          </p:cNvSpPr>
          <p:nvPr>
            <p:ph type="subTitle" idx="1"/>
          </p:nvPr>
        </p:nvSpPr>
        <p:spPr>
          <a:xfrm>
            <a:off x="2336236" y="2263219"/>
            <a:ext cx="6009895" cy="3282558"/>
          </a:xfrm>
        </p:spPr>
        <p:txBody>
          <a:bodyPr>
            <a:noAutofit/>
          </a:bodyPr>
          <a:lstStyle/>
          <a:p>
            <a:pPr marL="342900" indent="-342900" algn="l">
              <a:buFont typeface="Arial" panose="020B0604020202020204" pitchFamily="34" charset="0"/>
              <a:buChar char="•"/>
            </a:pPr>
            <a:endParaRPr lang="nl-NL" sz="2200" dirty="0">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nl-NL" sz="2200" dirty="0">
                <a:latin typeface="Calibri" panose="020F0502020204030204" pitchFamily="34" charset="0"/>
                <a:ea typeface="Calibri" panose="020F0502020204030204" pitchFamily="34" charset="0"/>
                <a:cs typeface="Calibri" panose="020F0502020204030204" pitchFamily="34" charset="0"/>
              </a:rPr>
              <a:t>Stigma betekent letterlijk een sterk negatief label dat iemand krijgt, op basis waarvan iemand wordt veroordeeld en benadeeld</a:t>
            </a:r>
          </a:p>
          <a:p>
            <a:pPr marL="342900" indent="-342900" algn="l">
              <a:buFont typeface="Arial" panose="020B0604020202020204" pitchFamily="34" charset="0"/>
              <a:buChar char="•"/>
            </a:pPr>
            <a:r>
              <a:rPr lang="nl-NL" sz="2200" dirty="0">
                <a:latin typeface="Calibri" panose="020F0502020204030204" pitchFamily="34" charset="0"/>
                <a:ea typeface="Calibri" panose="020F0502020204030204" pitchFamily="34" charset="0"/>
                <a:cs typeface="Calibri" panose="020F0502020204030204" pitchFamily="34" charset="0"/>
              </a:rPr>
              <a:t>Een complex sociaal proces dat betrekking heeft op houding, gevoelens en gedrag: stigma ontstaat wanneer iemand een negatieve houding en negatieve gevoelens heeft ten opzichte van een ander. Hieruit volgen negatieve gedragingen.</a:t>
            </a:r>
          </a:p>
          <a:p>
            <a:pPr algn="l"/>
            <a:endParaRPr lang="nl-NL" sz="2200" dirty="0">
              <a:latin typeface="Calibri" panose="020F0502020204030204" pitchFamily="34" charset="0"/>
              <a:ea typeface="Calibri" panose="020F0502020204030204" pitchFamily="34" charset="0"/>
              <a:cs typeface="Calibri" panose="020F0502020204030204" pitchFamily="34" charset="0"/>
            </a:endParaRPr>
          </a:p>
        </p:txBody>
      </p:sp>
      <p:sp>
        <p:nvSpPr>
          <p:cNvPr id="6" name="Tekstvak 5">
            <a:extLst>
              <a:ext uri="{FF2B5EF4-FFF2-40B4-BE49-F238E27FC236}">
                <a16:creationId xmlns:a16="http://schemas.microsoft.com/office/drawing/2014/main" id="{C498CA6A-6E02-84D2-F289-02CC2666F46B}"/>
              </a:ext>
            </a:extLst>
          </p:cNvPr>
          <p:cNvSpPr txBox="1"/>
          <p:nvPr/>
        </p:nvSpPr>
        <p:spPr>
          <a:xfrm>
            <a:off x="2336236" y="705141"/>
            <a:ext cx="8752114" cy="1015663"/>
          </a:xfrm>
          <a:prstGeom prst="rect">
            <a:avLst/>
          </a:prstGeom>
          <a:noFill/>
        </p:spPr>
        <p:txBody>
          <a:bodyPr wrap="square" rtlCol="0">
            <a:spAutoFit/>
          </a:bodyPr>
          <a:lstStyle/>
          <a:p>
            <a:r>
              <a:rPr lang="nl-NL" sz="6000" dirty="0">
                <a:solidFill>
                  <a:schemeClr val="accent4"/>
                </a:solidFill>
                <a:latin typeface="Calibri" panose="020F0502020204030204" pitchFamily="34" charset="0"/>
                <a:ea typeface="Calibri" panose="020F0502020204030204" pitchFamily="34" charset="0"/>
                <a:cs typeface="Calibri" panose="020F0502020204030204" pitchFamily="34" charset="0"/>
              </a:rPr>
              <a:t>Wat is </a:t>
            </a:r>
            <a:r>
              <a:rPr lang="nl-NL" sz="6000" b="1" dirty="0">
                <a:solidFill>
                  <a:schemeClr val="accent4"/>
                </a:solidFill>
                <a:latin typeface="Calibri" panose="020F0502020204030204" pitchFamily="34" charset="0"/>
                <a:ea typeface="Calibri" panose="020F0502020204030204" pitchFamily="34" charset="0"/>
                <a:cs typeface="Calibri" panose="020F0502020204030204" pitchFamily="34" charset="0"/>
              </a:rPr>
              <a:t>stigma ?</a:t>
            </a:r>
          </a:p>
        </p:txBody>
      </p:sp>
      <p:pic>
        <p:nvPicPr>
          <p:cNvPr id="10" name="Afbeelding 9" descr="Afbeelding met tekst, Lettertype, Dans, Graphics&#10;&#10;Door AI gegenereerde inhoud is mogelijk onjuist.">
            <a:extLst>
              <a:ext uri="{FF2B5EF4-FFF2-40B4-BE49-F238E27FC236}">
                <a16:creationId xmlns:a16="http://schemas.microsoft.com/office/drawing/2014/main" id="{1F4506B0-837A-D989-7ED1-461B7AB98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4164" y="5438899"/>
            <a:ext cx="1488372" cy="1205770"/>
          </a:xfrm>
          <a:prstGeom prst="rect">
            <a:avLst/>
          </a:prstGeom>
        </p:spPr>
      </p:pic>
      <p:sp>
        <p:nvSpPr>
          <p:cNvPr id="12" name="Rechthoek 11">
            <a:extLst>
              <a:ext uri="{FF2B5EF4-FFF2-40B4-BE49-F238E27FC236}">
                <a16:creationId xmlns:a16="http://schemas.microsoft.com/office/drawing/2014/main" id="{63266370-829D-7234-785E-78462DBCD886}"/>
              </a:ext>
            </a:extLst>
          </p:cNvPr>
          <p:cNvSpPr/>
          <p:nvPr/>
        </p:nvSpPr>
        <p:spPr>
          <a:xfrm>
            <a:off x="5442" y="4981122"/>
            <a:ext cx="664029" cy="1876877"/>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45B85370-C635-2CCB-767B-3CE7C0CFF956}"/>
              </a:ext>
            </a:extLst>
          </p:cNvPr>
          <p:cNvSpPr/>
          <p:nvPr/>
        </p:nvSpPr>
        <p:spPr>
          <a:xfrm>
            <a:off x="0" y="0"/>
            <a:ext cx="664029" cy="4981122"/>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19669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ED0B2-0A34-C98B-5F7F-744871BA559D}"/>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A2B224EF-6285-B763-4E0B-7A13D4D9F3AB}"/>
              </a:ext>
            </a:extLst>
          </p:cNvPr>
          <p:cNvSpPr txBox="1"/>
          <p:nvPr/>
        </p:nvSpPr>
        <p:spPr>
          <a:xfrm>
            <a:off x="2526242" y="419228"/>
            <a:ext cx="8752114" cy="1938992"/>
          </a:xfrm>
          <a:prstGeom prst="rect">
            <a:avLst/>
          </a:prstGeom>
          <a:noFill/>
        </p:spPr>
        <p:txBody>
          <a:bodyPr wrap="square" rtlCol="0">
            <a:spAutoFit/>
          </a:bodyPr>
          <a:lstStyle/>
          <a:p>
            <a:r>
              <a:rPr lang="nl-NL" sz="6000" dirty="0">
                <a:solidFill>
                  <a:schemeClr val="accent4"/>
                </a:solidFill>
                <a:latin typeface="Calibri" panose="020F0502020204030204" pitchFamily="34" charset="0"/>
                <a:ea typeface="Calibri" panose="020F0502020204030204" pitchFamily="34" charset="0"/>
                <a:cs typeface="Calibri" panose="020F0502020204030204" pitchFamily="34" charset="0"/>
              </a:rPr>
              <a:t>Verschijningsvormen </a:t>
            </a:r>
          </a:p>
          <a:p>
            <a:r>
              <a:rPr lang="nl-NL" sz="6000" b="1" dirty="0">
                <a:solidFill>
                  <a:schemeClr val="accent4"/>
                </a:solidFill>
                <a:latin typeface="Calibri" panose="020F0502020204030204" pitchFamily="34" charset="0"/>
                <a:ea typeface="Calibri" panose="020F0502020204030204" pitchFamily="34" charset="0"/>
                <a:cs typeface="Calibri" panose="020F0502020204030204" pitchFamily="34" charset="0"/>
              </a:rPr>
              <a:t>van stigma</a:t>
            </a:r>
          </a:p>
        </p:txBody>
      </p:sp>
      <p:pic>
        <p:nvPicPr>
          <p:cNvPr id="10" name="Afbeelding 9" descr="Afbeelding met tekst, Lettertype, Dans, Graphics&#10;&#10;Door AI gegenereerde inhoud is mogelijk onjuist.">
            <a:extLst>
              <a:ext uri="{FF2B5EF4-FFF2-40B4-BE49-F238E27FC236}">
                <a16:creationId xmlns:a16="http://schemas.microsoft.com/office/drawing/2014/main" id="{726425AD-36DD-B6A5-CB31-4244CDD9D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3155" y="5440126"/>
            <a:ext cx="1440872" cy="1167289"/>
          </a:xfrm>
          <a:prstGeom prst="rect">
            <a:avLst/>
          </a:prstGeom>
        </p:spPr>
      </p:pic>
      <p:sp>
        <p:nvSpPr>
          <p:cNvPr id="12" name="Rechthoek 11">
            <a:extLst>
              <a:ext uri="{FF2B5EF4-FFF2-40B4-BE49-F238E27FC236}">
                <a16:creationId xmlns:a16="http://schemas.microsoft.com/office/drawing/2014/main" id="{94BB3EE8-0319-74C7-1197-13C3604F8F5F}"/>
              </a:ext>
            </a:extLst>
          </p:cNvPr>
          <p:cNvSpPr/>
          <p:nvPr/>
        </p:nvSpPr>
        <p:spPr>
          <a:xfrm>
            <a:off x="5442" y="4981122"/>
            <a:ext cx="664029" cy="1876877"/>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A43BF028-9ECD-461B-1BC9-EE5E139811E6}"/>
              </a:ext>
            </a:extLst>
          </p:cNvPr>
          <p:cNvSpPr/>
          <p:nvPr/>
        </p:nvSpPr>
        <p:spPr>
          <a:xfrm>
            <a:off x="0" y="0"/>
            <a:ext cx="664029" cy="4981122"/>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Afbeelding met tekst, geel, Lettertype, Post-it-briefje&#10;&#10;Door AI gegenereerde inhoud is mogelijk onjuist.">
            <a:extLst>
              <a:ext uri="{FF2B5EF4-FFF2-40B4-BE49-F238E27FC236}">
                <a16:creationId xmlns:a16="http://schemas.microsoft.com/office/drawing/2014/main" id="{B3A096BC-CC2F-BACE-CE41-FA3D88C27E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7686" y="2346345"/>
            <a:ext cx="8755905" cy="2702872"/>
          </a:xfrm>
          <a:prstGeom prst="rect">
            <a:avLst/>
          </a:prstGeom>
        </p:spPr>
      </p:pic>
    </p:spTree>
    <p:extLst>
      <p:ext uri="{BB962C8B-B14F-4D97-AF65-F5344CB8AC3E}">
        <p14:creationId xmlns:p14="http://schemas.microsoft.com/office/powerpoint/2010/main" val="3537436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7892A-9CF9-D491-A6DF-DDA64F241A60}"/>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FB96B496-C8A8-EA1B-6728-654F718C4C09}"/>
              </a:ext>
            </a:extLst>
          </p:cNvPr>
          <p:cNvSpPr txBox="1"/>
          <p:nvPr/>
        </p:nvSpPr>
        <p:spPr>
          <a:xfrm>
            <a:off x="2561867" y="551569"/>
            <a:ext cx="8752114" cy="1938992"/>
          </a:xfrm>
          <a:prstGeom prst="rect">
            <a:avLst/>
          </a:prstGeom>
          <a:noFill/>
        </p:spPr>
        <p:txBody>
          <a:bodyPr wrap="square" rtlCol="0">
            <a:spAutoFit/>
          </a:bodyPr>
          <a:lstStyle/>
          <a:p>
            <a:r>
              <a:rPr lang="nl-NL" sz="6000" dirty="0">
                <a:solidFill>
                  <a:schemeClr val="accent4"/>
                </a:solidFill>
                <a:latin typeface="Calibri" panose="020F0502020204030204" pitchFamily="34" charset="0"/>
                <a:ea typeface="Calibri" panose="020F0502020204030204" pitchFamily="34" charset="0"/>
                <a:cs typeface="Calibri" panose="020F0502020204030204" pitchFamily="34" charset="0"/>
              </a:rPr>
              <a:t>Gevolgen</a:t>
            </a:r>
          </a:p>
          <a:p>
            <a:r>
              <a:rPr lang="nl-NL" sz="6000" b="1" dirty="0">
                <a:solidFill>
                  <a:schemeClr val="accent4"/>
                </a:solidFill>
                <a:latin typeface="Calibri" panose="020F0502020204030204" pitchFamily="34" charset="0"/>
                <a:ea typeface="Calibri" panose="020F0502020204030204" pitchFamily="34" charset="0"/>
                <a:cs typeface="Calibri" panose="020F0502020204030204" pitchFamily="34" charset="0"/>
              </a:rPr>
              <a:t>van stigmatisering</a:t>
            </a:r>
          </a:p>
        </p:txBody>
      </p:sp>
      <p:pic>
        <p:nvPicPr>
          <p:cNvPr id="10" name="Afbeelding 9" descr="Afbeelding met tekst, Lettertype, Dans, Graphics&#10;&#10;Door AI gegenereerde inhoud is mogelijk onjuist.">
            <a:extLst>
              <a:ext uri="{FF2B5EF4-FFF2-40B4-BE49-F238E27FC236}">
                <a16:creationId xmlns:a16="http://schemas.microsoft.com/office/drawing/2014/main" id="{53AF8DB1-8E39-6470-E15B-5E11AC9647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9335" y="5373151"/>
            <a:ext cx="1488373" cy="1205771"/>
          </a:xfrm>
          <a:prstGeom prst="rect">
            <a:avLst/>
          </a:prstGeom>
        </p:spPr>
      </p:pic>
      <p:sp>
        <p:nvSpPr>
          <p:cNvPr id="12" name="Rechthoek 11">
            <a:extLst>
              <a:ext uri="{FF2B5EF4-FFF2-40B4-BE49-F238E27FC236}">
                <a16:creationId xmlns:a16="http://schemas.microsoft.com/office/drawing/2014/main" id="{A8D4D8E0-C684-9413-B86D-2BEF28CB4EC6}"/>
              </a:ext>
            </a:extLst>
          </p:cNvPr>
          <p:cNvSpPr/>
          <p:nvPr/>
        </p:nvSpPr>
        <p:spPr>
          <a:xfrm>
            <a:off x="5442" y="4981122"/>
            <a:ext cx="664029" cy="1876877"/>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84FF6CB1-D415-53F0-737A-C5C92E1CF1E9}"/>
              </a:ext>
            </a:extLst>
          </p:cNvPr>
          <p:cNvSpPr/>
          <p:nvPr/>
        </p:nvSpPr>
        <p:spPr>
          <a:xfrm>
            <a:off x="0" y="0"/>
            <a:ext cx="664029" cy="4981122"/>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descr="Afbeelding met tekst, Lettertype&#10;&#10;Door AI gegenereerde inhoud is mogelijk onjuist.">
            <a:extLst>
              <a:ext uri="{FF2B5EF4-FFF2-40B4-BE49-F238E27FC236}">
                <a16:creationId xmlns:a16="http://schemas.microsoft.com/office/drawing/2014/main" id="{8B03E95A-DC2A-1CAF-A9C7-B32D700E59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1480" y="2526186"/>
            <a:ext cx="7225975" cy="4064611"/>
          </a:xfrm>
          <a:prstGeom prst="rect">
            <a:avLst/>
          </a:prstGeom>
        </p:spPr>
      </p:pic>
    </p:spTree>
    <p:extLst>
      <p:ext uri="{BB962C8B-B14F-4D97-AF65-F5344CB8AC3E}">
        <p14:creationId xmlns:p14="http://schemas.microsoft.com/office/powerpoint/2010/main" val="3729278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E5C4D-6A3E-23C4-7185-42DFB455C8B7}"/>
            </a:ext>
          </a:extLst>
        </p:cNvPr>
        <p:cNvGrpSpPr/>
        <p:nvPr/>
      </p:nvGrpSpPr>
      <p:grpSpPr>
        <a:xfrm>
          <a:off x="0" y="0"/>
          <a:ext cx="0" cy="0"/>
          <a:chOff x="0" y="0"/>
          <a:chExt cx="0" cy="0"/>
        </a:xfrm>
      </p:grpSpPr>
      <p:sp>
        <p:nvSpPr>
          <p:cNvPr id="3" name="Ondertitel 2">
            <a:extLst>
              <a:ext uri="{FF2B5EF4-FFF2-40B4-BE49-F238E27FC236}">
                <a16:creationId xmlns:a16="http://schemas.microsoft.com/office/drawing/2014/main" id="{8A7B69F0-9D1E-026D-27BB-1C231BFD9A63}"/>
              </a:ext>
            </a:extLst>
          </p:cNvPr>
          <p:cNvSpPr>
            <a:spLocks noGrp="1"/>
          </p:cNvSpPr>
          <p:nvPr>
            <p:ph type="subTitle" idx="1"/>
          </p:nvPr>
        </p:nvSpPr>
        <p:spPr>
          <a:xfrm>
            <a:off x="2336236" y="2263219"/>
            <a:ext cx="6009895" cy="3021300"/>
          </a:xfrm>
        </p:spPr>
        <p:txBody>
          <a:bodyPr>
            <a:noAutofit/>
          </a:bodyPr>
          <a:lstStyle/>
          <a:p>
            <a:pPr marL="342900" indent="-342900" algn="l">
              <a:buFont typeface="Arial" panose="020B0604020202020204" pitchFamily="34" charset="0"/>
              <a:buChar char="•"/>
            </a:pPr>
            <a:endParaRPr lang="nl-NL" sz="2200" dirty="0">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nl-NL" sz="2200" dirty="0">
                <a:latin typeface="Calibri" panose="020F0502020204030204" pitchFamily="34" charset="0"/>
                <a:ea typeface="Calibri" panose="020F0502020204030204" pitchFamily="34" charset="0"/>
                <a:cs typeface="Calibri" panose="020F0502020204030204" pitchFamily="34" charset="0"/>
              </a:rPr>
              <a:t>De mate van stigma dat iemand ervaart, hangt af van verschillende factoren zoals diagnose, duur, intensiteit, omstandigheden, sociaal-demografische factoren, psychologische factoren en de mate van veerkracht in relatie tot stigma</a:t>
            </a:r>
            <a:endParaRPr lang="nl-NL" sz="2200" i="1" dirty="0">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nl-NL" sz="2200" dirty="0">
                <a:latin typeface="Calibri" panose="020F0502020204030204" pitchFamily="34" charset="0"/>
                <a:ea typeface="Calibri" panose="020F0502020204030204" pitchFamily="34" charset="0"/>
                <a:cs typeface="Calibri" panose="020F0502020204030204" pitchFamily="34" charset="0"/>
              </a:rPr>
              <a:t>Daadwerkelijke ervaringen van stigma of een verwachting van mogelijk stigma: de gevolgen zijn even groot en net zo schadelijk</a:t>
            </a:r>
          </a:p>
        </p:txBody>
      </p:sp>
      <p:sp>
        <p:nvSpPr>
          <p:cNvPr id="6" name="Tekstvak 5">
            <a:extLst>
              <a:ext uri="{FF2B5EF4-FFF2-40B4-BE49-F238E27FC236}">
                <a16:creationId xmlns:a16="http://schemas.microsoft.com/office/drawing/2014/main" id="{C5938A0D-59C9-475F-3B95-95B8CE969AB0}"/>
              </a:ext>
            </a:extLst>
          </p:cNvPr>
          <p:cNvSpPr txBox="1"/>
          <p:nvPr/>
        </p:nvSpPr>
        <p:spPr>
          <a:xfrm>
            <a:off x="2336236" y="359852"/>
            <a:ext cx="8752114" cy="1938992"/>
          </a:xfrm>
          <a:prstGeom prst="rect">
            <a:avLst/>
          </a:prstGeom>
          <a:noFill/>
        </p:spPr>
        <p:txBody>
          <a:bodyPr wrap="square" rtlCol="0">
            <a:spAutoFit/>
          </a:bodyPr>
          <a:lstStyle/>
          <a:p>
            <a:r>
              <a:rPr lang="nl-NL" sz="6000" dirty="0">
                <a:solidFill>
                  <a:schemeClr val="accent4"/>
                </a:solidFill>
                <a:latin typeface="Calibri" panose="020F0502020204030204" pitchFamily="34" charset="0"/>
                <a:ea typeface="Calibri" panose="020F0502020204030204" pitchFamily="34" charset="0"/>
                <a:cs typeface="Calibri" panose="020F0502020204030204" pitchFamily="34" charset="0"/>
              </a:rPr>
              <a:t>Ervaringen </a:t>
            </a:r>
            <a:r>
              <a:rPr lang="nl-NL" sz="6000" b="1" dirty="0">
                <a:solidFill>
                  <a:schemeClr val="accent4"/>
                </a:solidFill>
                <a:latin typeface="Calibri" panose="020F0502020204030204" pitchFamily="34" charset="0"/>
                <a:ea typeface="Calibri" panose="020F0502020204030204" pitchFamily="34" charset="0"/>
                <a:cs typeface="Calibri" panose="020F0502020204030204" pitchFamily="34" charset="0"/>
              </a:rPr>
              <a:t>van</a:t>
            </a:r>
          </a:p>
          <a:p>
            <a:r>
              <a:rPr lang="nl-NL" sz="6000" b="1" dirty="0">
                <a:solidFill>
                  <a:schemeClr val="accent4"/>
                </a:solidFill>
                <a:latin typeface="Calibri" panose="020F0502020204030204" pitchFamily="34" charset="0"/>
                <a:ea typeface="Calibri" panose="020F0502020204030204" pitchFamily="34" charset="0"/>
                <a:cs typeface="Calibri" panose="020F0502020204030204" pitchFamily="34" charset="0"/>
              </a:rPr>
              <a:t>stigmatisering</a:t>
            </a:r>
          </a:p>
        </p:txBody>
      </p:sp>
      <p:pic>
        <p:nvPicPr>
          <p:cNvPr id="10" name="Afbeelding 9" descr="Afbeelding met tekst, Lettertype, Dans, Graphics&#10;&#10;Door AI gegenereerde inhoud is mogelijk onjuist.">
            <a:extLst>
              <a:ext uri="{FF2B5EF4-FFF2-40B4-BE49-F238E27FC236}">
                <a16:creationId xmlns:a16="http://schemas.microsoft.com/office/drawing/2014/main" id="{1FB1B1EC-9314-807B-D917-D53DC21D1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5409" y="5380016"/>
            <a:ext cx="1512124" cy="1225012"/>
          </a:xfrm>
          <a:prstGeom prst="rect">
            <a:avLst/>
          </a:prstGeom>
        </p:spPr>
      </p:pic>
      <p:sp>
        <p:nvSpPr>
          <p:cNvPr id="12" name="Rechthoek 11">
            <a:extLst>
              <a:ext uri="{FF2B5EF4-FFF2-40B4-BE49-F238E27FC236}">
                <a16:creationId xmlns:a16="http://schemas.microsoft.com/office/drawing/2014/main" id="{FB9B3BE0-D746-46D5-B191-95C6B7CE1B85}"/>
              </a:ext>
            </a:extLst>
          </p:cNvPr>
          <p:cNvSpPr/>
          <p:nvPr/>
        </p:nvSpPr>
        <p:spPr>
          <a:xfrm>
            <a:off x="5442" y="4981122"/>
            <a:ext cx="664029" cy="1876877"/>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6ACF8F12-86E8-860C-B13A-F0266A722D60}"/>
              </a:ext>
            </a:extLst>
          </p:cNvPr>
          <p:cNvSpPr/>
          <p:nvPr/>
        </p:nvSpPr>
        <p:spPr>
          <a:xfrm>
            <a:off x="0" y="0"/>
            <a:ext cx="664029" cy="4981122"/>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4081139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D139B8F6C68A744A871F634E025DC89" ma:contentTypeVersion="20" ma:contentTypeDescription="Een nieuw document maken." ma:contentTypeScope="" ma:versionID="3f84e8e95466ca2be1370774a816a887">
  <xsd:schema xmlns:xsd="http://www.w3.org/2001/XMLSchema" xmlns:xs="http://www.w3.org/2001/XMLSchema" xmlns:p="http://schemas.microsoft.com/office/2006/metadata/properties" xmlns:ns1="http://schemas.microsoft.com/sharepoint/v3" xmlns:ns2="bc68a5d7-2f64-40cc-b584-22a848536101" xmlns:ns3="bda349f4-98c0-483b-965f-b19856b45cb1" targetNamespace="http://schemas.microsoft.com/office/2006/metadata/properties" ma:root="true" ma:fieldsID="0ff101fb128eb97f77f5a97268b53df4" ns1:_="" ns2:_="" ns3:_="">
    <xsd:import namespace="http://schemas.microsoft.com/sharepoint/v3"/>
    <xsd:import namespace="bc68a5d7-2f64-40cc-b584-22a848536101"/>
    <xsd:import namespace="bda349f4-98c0-483b-965f-b19856b45cb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Eigenschappen van het geïntegreerd beleid voor naleving" ma:hidden="true" ma:internalName="_ip_UnifiedCompliancePolicyProperties">
      <xsd:simpleType>
        <xsd:restriction base="dms:Note"/>
      </xsd:simpleType>
    </xsd:element>
    <xsd:element name="_ip_UnifiedCompliancePolicyUIAction" ma:index="27"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68a5d7-2f64-40cc-b584-22a848536101"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7cfd9649-4cca-4dc9-a07f-23edf4fe004b}" ma:internalName="TaxCatchAll" ma:showField="CatchAllData" ma:web="bc68a5d7-2f64-40cc-b584-22a84853610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da349f4-98c0-483b-965f-b19856b45cb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04499b20-36e7-447a-afa8-cf03dcbcbbc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bc68a5d7-2f64-40cc-b584-22a848536101" xsi:nil="true"/>
    <lcf76f155ced4ddcb4097134ff3c332f xmlns="bda349f4-98c0-483b-965f-b19856b45cb1">
      <Terms xmlns="http://schemas.microsoft.com/office/infopath/2007/PartnerControls"/>
    </lcf76f155ced4ddcb4097134ff3c332f>
    <_ip_UnifiedCompliancePolicyProperties xmlns="http://schemas.microsoft.com/sharepoint/v3" xsi:nil="true"/>
  </documentManagement>
</p:properties>
</file>

<file path=customXml/itemProps1.xml><?xml version="1.0" encoding="utf-8"?>
<ds:datastoreItem xmlns:ds="http://schemas.openxmlformats.org/officeDocument/2006/customXml" ds:itemID="{4F5178A6-3A4F-46A7-9FDC-55AD6612A99C}">
  <ds:schemaRefs>
    <ds:schemaRef ds:uri="http://schemas.microsoft.com/sharepoint/v3/contenttype/forms"/>
  </ds:schemaRefs>
</ds:datastoreItem>
</file>

<file path=customXml/itemProps2.xml><?xml version="1.0" encoding="utf-8"?>
<ds:datastoreItem xmlns:ds="http://schemas.openxmlformats.org/officeDocument/2006/customXml" ds:itemID="{4B3223A5-32FD-4AA0-A288-66F57D1DBB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c68a5d7-2f64-40cc-b584-22a848536101"/>
    <ds:schemaRef ds:uri="bda349f4-98c0-483b-965f-b19856b45c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B451D7-60A9-43D4-BC0C-9313BFA471E9}">
  <ds:schemaRefs>
    <ds:schemaRef ds:uri="http://schemas.microsoft.com/office/2006/metadata/properties"/>
    <ds:schemaRef ds:uri="http://schemas.microsoft.com/office/infopath/2007/PartnerControls"/>
    <ds:schemaRef ds:uri="http://schemas.microsoft.com/sharepoint/v3"/>
    <ds:schemaRef ds:uri="bc68a5d7-2f64-40cc-b584-22a848536101"/>
    <ds:schemaRef ds:uri="bda349f4-98c0-483b-965f-b19856b45cb1"/>
  </ds:schemaRefs>
</ds:datastoreItem>
</file>

<file path=docMetadata/LabelInfo.xml><?xml version="1.0" encoding="utf-8"?>
<clbl:labelList xmlns:clbl="http://schemas.microsoft.com/office/2020/mipLabelMetadata">
  <clbl:label id="{bcca6040-cbf6-4772-b1e0-5f3818f681d5}" enabled="0" method="" siteId="{bcca6040-cbf6-4772-b1e0-5f3818f681d5}" removed="1"/>
</clbl:labelList>
</file>

<file path=docProps/app.xml><?xml version="1.0" encoding="utf-8"?>
<Properties xmlns="http://schemas.openxmlformats.org/officeDocument/2006/extended-properties" xmlns:vt="http://schemas.openxmlformats.org/officeDocument/2006/docPropsVTypes">
  <TotalTime>0</TotalTime>
  <Words>699</Words>
  <Application>Microsoft Office PowerPoint</Application>
  <PresentationFormat>Breedbeeld</PresentationFormat>
  <Paragraphs>133</Paragraphs>
  <Slides>24</Slides>
  <Notes>24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24</vt:i4>
      </vt:variant>
    </vt:vector>
  </HeadingPairs>
  <TitlesOfParts>
    <vt:vector size="30" baseType="lpstr">
      <vt:lpstr>Aptos</vt:lpstr>
      <vt:lpstr>Aptos Display</vt: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Kiara Louis</dc:creator>
  <cp:lastModifiedBy>Kiara Louis</cp:lastModifiedBy>
  <cp:revision>4</cp:revision>
  <dcterms:created xsi:type="dcterms:W3CDTF">2025-09-19T11:15:53Z</dcterms:created>
  <dcterms:modified xsi:type="dcterms:W3CDTF">2025-09-25T09:28:20Z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0x0101008D139B8F6C68A744A871F634E025DC89</vt:lpwstr>
  </property>
  <property fmtid="{D5CDD505-2E9C-101B-9397-08002B2CF9AE}" pid="3" name="MediaServiceImageTags">
    <vt:lpwstr/>
  </property>
</Properties>
</file>